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13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41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49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55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48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27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34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70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77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92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23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3D1C0-6B3C-40EC-A6E0-38951C5DE613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C2039-C160-4559-9AFE-2A6CFEFD9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22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80112" y="2130425"/>
            <a:ext cx="3456384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Cremona, fianco della chiesa di San </a:t>
            </a:r>
            <a:r>
              <a:rPr lang="it-IT" sz="1400" dirty="0" err="1" smtClean="0"/>
              <a:t>Geroldo</a:t>
            </a:r>
            <a:r>
              <a:rPr lang="it-IT" sz="1400" dirty="0" smtClean="0"/>
              <a:t>, Piazza Marconi.</a:t>
            </a:r>
            <a:br>
              <a:rPr lang="it-IT" sz="1400" dirty="0" smtClean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Ordine PP. Somaschi, fasc. 130. </a:t>
            </a:r>
            <a:r>
              <a:rPr lang="it-IT" sz="1400" dirty="0" err="1" smtClean="0"/>
              <a:t>pagg</a:t>
            </a:r>
            <a:r>
              <a:rPr lang="it-IT" sz="1400" dirty="0" smtClean="0"/>
              <a:t>. 217 </a:t>
            </a:r>
            <a:r>
              <a:rPr lang="it-IT" sz="1400" smtClean="0"/>
              <a:t>e segg.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053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53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Liber </a:t>
            </a:r>
            <a:r>
              <a:rPr lang="it-IT" sz="1400" dirty="0" err="1" smtClean="0"/>
              <a:t>protectorum</a:t>
            </a:r>
            <a:r>
              <a:rPr lang="it-IT" sz="1400" dirty="0" smtClean="0"/>
              <a:t> et </a:t>
            </a:r>
            <a:r>
              <a:rPr lang="it-IT" sz="1400" dirty="0" err="1" smtClean="0"/>
              <a:t>regentium</a:t>
            </a:r>
            <a:r>
              <a:rPr lang="it-IT" sz="1400" dirty="0" smtClean="0"/>
              <a:t> </a:t>
            </a:r>
            <a:r>
              <a:rPr lang="it-IT" sz="1400" dirty="0" err="1" smtClean="0"/>
              <a:t>orphanorum</a:t>
            </a:r>
            <a:r>
              <a:rPr lang="it-IT" sz="1400" dirty="0" smtClean="0"/>
              <a:t>, </a:t>
            </a:r>
            <a:r>
              <a:rPr lang="it-IT" sz="1400" smtClean="0"/>
              <a:t>di Cremona.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98"/>
            <a:ext cx="3269763" cy="6852102"/>
          </a:xfrm>
        </p:spPr>
      </p:pic>
    </p:spTree>
    <p:extLst>
      <p:ext uri="{BB962C8B-B14F-4D97-AF65-F5344CB8AC3E}">
        <p14:creationId xmlns:p14="http://schemas.microsoft.com/office/powerpoint/2010/main" val="86508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08012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Cremona, chiesa di San </a:t>
            </a:r>
            <a:r>
              <a:rPr lang="it-IT" sz="1400" dirty="0" err="1" smtClean="0"/>
              <a:t>Geroldo</a:t>
            </a:r>
            <a:r>
              <a:rPr lang="it-IT" sz="1400" dirty="0" smtClean="0"/>
              <a:t> ora profanata, . Di fronte stava l’antico Orfanotrofio.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88" cy="4725144"/>
          </a:xfrm>
        </p:spPr>
      </p:pic>
    </p:spTree>
    <p:extLst>
      <p:ext uri="{BB962C8B-B14F-4D97-AF65-F5344CB8AC3E}">
        <p14:creationId xmlns:p14="http://schemas.microsoft.com/office/powerpoint/2010/main" val="32684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Cremona, Santa Lucia, quadro del  Massarotti, La comunione di Santa Lucia, Nel sacerdote è raffigurato il P. Gavazzi, somasco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" y="-30796"/>
            <a:ext cx="5220072" cy="6857742"/>
          </a:xfrm>
        </p:spPr>
      </p:pic>
    </p:spTree>
    <p:extLst>
      <p:ext uri="{BB962C8B-B14F-4D97-AF65-F5344CB8AC3E}">
        <p14:creationId xmlns:p14="http://schemas.microsoft.com/office/powerpoint/2010/main" val="3251354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</a:t>
            </a:r>
            <a:r>
              <a:rPr lang="it-IT" sz="1400" dirty="0" err="1" smtClean="0"/>
              <a:t>Angiol</a:t>
            </a:r>
            <a:r>
              <a:rPr lang="it-IT" sz="1400" dirty="0" smtClean="0"/>
              <a:t> Marco Gambarana, quadro presso </a:t>
            </a:r>
            <a:r>
              <a:rPr lang="it-IT" sz="1400" dirty="0" err="1" smtClean="0"/>
              <a:t>Orf</a:t>
            </a:r>
            <a:r>
              <a:rPr lang="it-IT" sz="1400" dirty="0" smtClean="0"/>
              <a:t>. Maschile, Cremona, </a:t>
            </a:r>
            <a:r>
              <a:rPr lang="it-IT" sz="1400" dirty="0" err="1" smtClean="0"/>
              <a:t>Riv</a:t>
            </a:r>
            <a:r>
              <a:rPr lang="it-IT" sz="1400" dirty="0" smtClean="0"/>
              <a:t>. Fasc. </a:t>
            </a:r>
            <a:r>
              <a:rPr lang="it-IT" sz="1400" smtClean="0"/>
              <a:t>138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2"/>
            <a:ext cx="5193236" cy="6836668"/>
          </a:xfrm>
        </p:spPr>
      </p:pic>
    </p:spTree>
    <p:extLst>
      <p:ext uri="{BB962C8B-B14F-4D97-AF65-F5344CB8AC3E}">
        <p14:creationId xmlns:p14="http://schemas.microsoft.com/office/powerpoint/2010/main" val="330387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45638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Lodi Carlo, </a:t>
            </a:r>
            <a:r>
              <a:rPr lang="it-IT" sz="1400" dirty="0" err="1" smtClean="0"/>
              <a:t>Prep.to</a:t>
            </a:r>
            <a:r>
              <a:rPr lang="it-IT" sz="1400" dirty="0" smtClean="0"/>
              <a:t> </a:t>
            </a:r>
            <a:r>
              <a:rPr lang="it-IT" sz="1400" dirty="0" err="1" smtClean="0"/>
              <a:t>Gen.le</a:t>
            </a:r>
            <a:r>
              <a:rPr lang="it-IT" sz="1400" dirty="0" smtClean="0"/>
              <a:t> dei Somaschi, quadro nell’</a:t>
            </a:r>
            <a:r>
              <a:rPr lang="it-IT" sz="1400" dirty="0" err="1" smtClean="0"/>
              <a:t>Orhile</a:t>
            </a:r>
            <a:r>
              <a:rPr lang="it-IT" sz="1400" dirty="0" smtClean="0"/>
              <a:t> di </a:t>
            </a:r>
            <a:r>
              <a:rPr lang="it-IT" sz="1400" dirty="0" err="1" smtClean="0"/>
              <a:t>Cremona.fanotofio</a:t>
            </a:r>
            <a:r>
              <a:rPr lang="it-IT" sz="1400" dirty="0" smtClean="0"/>
              <a:t> </a:t>
            </a:r>
            <a:r>
              <a:rPr lang="it-IT" sz="1400" dirty="0" err="1" smtClean="0"/>
              <a:t>Masc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3" y="0"/>
            <a:ext cx="5392618" cy="6957392"/>
          </a:xfrm>
        </p:spPr>
      </p:pic>
    </p:spTree>
    <p:extLst>
      <p:ext uri="{BB962C8B-B14F-4D97-AF65-F5344CB8AC3E}">
        <p14:creationId xmlns:p14="http://schemas.microsoft.com/office/powerpoint/2010/main" val="268980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74441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Lugo Giuseppe, </a:t>
            </a:r>
            <a:r>
              <a:rPr lang="it-IT" sz="1400" dirty="0" err="1" smtClean="0"/>
              <a:t>Gen.le</a:t>
            </a:r>
            <a:r>
              <a:rPr lang="it-IT" sz="1400" dirty="0" smtClean="0"/>
              <a:t> dei Somaschi, quadro nell’Orfanotrofio Maschile di Cremona.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5224882" cy="6954942"/>
          </a:xfrm>
        </p:spPr>
      </p:pic>
    </p:spTree>
    <p:extLst>
      <p:ext uri="{BB962C8B-B14F-4D97-AF65-F5344CB8AC3E}">
        <p14:creationId xmlns:p14="http://schemas.microsoft.com/office/powerpoint/2010/main" val="423202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Manna Alfonso,  quadro nell’Orfanotrofio Maschile di Cremona.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0342" cy="6858000"/>
          </a:xfrm>
        </p:spPr>
      </p:pic>
    </p:spTree>
    <p:extLst>
      <p:ext uri="{BB962C8B-B14F-4D97-AF65-F5344CB8AC3E}">
        <p14:creationId xmlns:p14="http://schemas.microsoft.com/office/powerpoint/2010/main" val="162448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67240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</a:t>
            </a:r>
            <a:r>
              <a:rPr lang="it-IT" sz="1400" dirty="0" err="1" smtClean="0"/>
              <a:t>Panvino</a:t>
            </a:r>
            <a:r>
              <a:rPr lang="it-IT" sz="1400" dirty="0" smtClean="0"/>
              <a:t> Pantaleo, filosofo e rettore dell’Orfanotrofio,  quadro nell’Orfanotrofio maschile di Cremona.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1" y="0"/>
            <a:ext cx="5276146" cy="6957392"/>
          </a:xfrm>
        </p:spPr>
      </p:pic>
    </p:spTree>
    <p:extLst>
      <p:ext uri="{BB962C8B-B14F-4D97-AF65-F5344CB8AC3E}">
        <p14:creationId xmlns:p14="http://schemas.microsoft.com/office/powerpoint/2010/main" val="140094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Pezzali , fondatore delle scuole della Dottrina Cristiana in Cremona, quadro nell’Orfanotrofio maschile.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9" y="0"/>
            <a:ext cx="5260795" cy="6858000"/>
          </a:xfrm>
        </p:spPr>
      </p:pic>
    </p:spTree>
    <p:extLst>
      <p:ext uri="{BB962C8B-B14F-4D97-AF65-F5344CB8AC3E}">
        <p14:creationId xmlns:p14="http://schemas.microsoft.com/office/powerpoint/2010/main" val="27861410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155</Words>
  <Application>Microsoft Office PowerPoint</Application>
  <PresentationFormat>Presentazione su schermo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Cremona, fianco della chiesa di San Geroldo, Piazza Marconi.   Da Riv. Ordine PP. Somaschi, fasc. 130. pagg. 217 e segg.</vt:lpstr>
      <vt:lpstr>Cremona, chiesa di San Geroldo ora profanata, . Di fronte stava l’antico Orfanotrofio.</vt:lpstr>
      <vt:lpstr>Cremona, Santa Lucia, quadro del  Massarotti, La comunione di Santa Lucia, Nel sacerdote è raffigurato il P. Gavazzi, somasco</vt:lpstr>
      <vt:lpstr>P. Angiol Marco Gambarana, quadro presso Orf. Maschile, Cremona, Riv. Fasc. 138</vt:lpstr>
      <vt:lpstr>P. Lodi Carlo, Prep.to Gen.le dei Somaschi, quadro nell’Orhile di Cremona.fanotofio Masc</vt:lpstr>
      <vt:lpstr>P. Lugo Giuseppe, Gen.le dei Somaschi, quadro nell’Orfanotrofio Maschile di Cremona.</vt:lpstr>
      <vt:lpstr>P. Manna Alfonso,  quadro nell’Orfanotrofio Maschile di Cremona.</vt:lpstr>
      <vt:lpstr>P. Panvino Pantaleo, filosofo e rettore dell’Orfanotrofio,  quadro nell’Orfanotrofio maschile di Cremona.</vt:lpstr>
      <vt:lpstr>P. Pezzali , fondatore delle scuole della Dottrina Cristiana in Cremona, quadro nell’Orfanotrofio maschile.</vt:lpstr>
      <vt:lpstr>Liber protectorum et regentium orphanorum, di Cremona.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2016-06-13T09:25:46Z</dcterms:created>
  <dcterms:modified xsi:type="dcterms:W3CDTF">2016-06-16T09:12:29Z</dcterms:modified>
</cp:coreProperties>
</file>