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04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04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95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832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90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34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07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88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04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19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82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473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CC35B-1F41-4D6F-91A3-EA8B7C6248C4}" type="datetimeFigureOut">
              <a:rPr lang="it-IT" smtClean="0"/>
              <a:t>25/07/2020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134F3-CFC7-4176-A5C1-CEE25B8A3A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0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580112" y="2130425"/>
            <a:ext cx="3384376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Cremona, chiesa di S. Lucia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824"/>
            <a:ext cx="5350380" cy="6754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7802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Cremona, S. Lucia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" y="8260"/>
            <a:ext cx="5317209" cy="684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8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2040" y="274638"/>
            <a:ext cx="3754760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Cremona, Interno della chiesa di S. </a:t>
            </a:r>
            <a:r>
              <a:rPr lang="it-IT" sz="2000" smtClean="0"/>
              <a:t>Lucia</a:t>
            </a:r>
            <a:endParaRPr lang="it-IT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28" y="0"/>
            <a:ext cx="492672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70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Presentazione su schermo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Cremona, chiesa di S. Lucia</vt:lpstr>
      <vt:lpstr>Cremona, S. Lucia</vt:lpstr>
      <vt:lpstr>Cremona, Interno della chiesa di S. Lucia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Cremona, chiesa di S. Lucia</dc:title>
  <dc:creator>lenovo</dc:creator>
  <cp:lastModifiedBy>lenovo</cp:lastModifiedBy>
  <cp:revision>2</cp:revision>
  <dcterms:created xsi:type="dcterms:W3CDTF">2020-07-25T07:04:12Z</dcterms:created>
  <dcterms:modified xsi:type="dcterms:W3CDTF">2020-07-25T07:08:55Z</dcterms:modified>
</cp:coreProperties>
</file>