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72" r:id="rId5"/>
    <p:sldId id="273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4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D8BA-1F5F-487D-A66A-6F6F041DF903}" type="datetimeFigureOut">
              <a:rPr lang="it-IT" smtClean="0"/>
              <a:t>02/06/2019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921F-E5B1-4150-AB00-0491A7117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862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D8BA-1F5F-487D-A66A-6F6F041DF903}" type="datetimeFigureOut">
              <a:rPr lang="it-IT" smtClean="0"/>
              <a:t>02/06/2019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921F-E5B1-4150-AB00-0491A7117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5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D8BA-1F5F-487D-A66A-6F6F041DF903}" type="datetimeFigureOut">
              <a:rPr lang="it-IT" smtClean="0"/>
              <a:t>02/06/2019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921F-E5B1-4150-AB00-0491A7117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41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D8BA-1F5F-487D-A66A-6F6F041DF903}" type="datetimeFigureOut">
              <a:rPr lang="it-IT" smtClean="0"/>
              <a:t>02/06/2019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921F-E5B1-4150-AB00-0491A7117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673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D8BA-1F5F-487D-A66A-6F6F041DF903}" type="datetimeFigureOut">
              <a:rPr lang="it-IT" smtClean="0"/>
              <a:t>02/06/2019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921F-E5B1-4150-AB00-0491A7117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19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D8BA-1F5F-487D-A66A-6F6F041DF903}" type="datetimeFigureOut">
              <a:rPr lang="it-IT" smtClean="0"/>
              <a:t>02/06/2019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921F-E5B1-4150-AB00-0491A7117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4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D8BA-1F5F-487D-A66A-6F6F041DF903}" type="datetimeFigureOut">
              <a:rPr lang="it-IT" smtClean="0"/>
              <a:t>02/06/2019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921F-E5B1-4150-AB00-0491A7117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35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D8BA-1F5F-487D-A66A-6F6F041DF903}" type="datetimeFigureOut">
              <a:rPr lang="it-IT" smtClean="0"/>
              <a:t>02/06/2019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921F-E5B1-4150-AB00-0491A7117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46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D8BA-1F5F-487D-A66A-6F6F041DF903}" type="datetimeFigureOut">
              <a:rPr lang="it-IT" smtClean="0"/>
              <a:t>02/06/2019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921F-E5B1-4150-AB00-0491A7117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62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D8BA-1F5F-487D-A66A-6F6F041DF903}" type="datetimeFigureOut">
              <a:rPr lang="it-IT" smtClean="0"/>
              <a:t>02/06/2019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921F-E5B1-4150-AB00-0491A7117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29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9D8BA-1F5F-487D-A66A-6F6F041DF903}" type="datetimeFigureOut">
              <a:rPr lang="it-IT" smtClean="0"/>
              <a:t>02/06/2019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B921F-E5B1-4150-AB00-0491A7117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031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9D8BA-1F5F-487D-A66A-6F6F041DF903}" type="datetimeFigureOut">
              <a:rPr lang="it-IT" smtClean="0"/>
              <a:t>02/06/2019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B921F-E5B1-4150-AB00-0491A71175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332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56176" y="2130425"/>
            <a:ext cx="2808312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Feltre, Maggiore, la fontana: Stemma di Angelo Miani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72" y="-22226"/>
            <a:ext cx="4162391" cy="688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748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lenovo\Downloads\20190531_1943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21" y="0"/>
            <a:ext cx="46847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592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lenovo\Downloads\20190525_144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9" y="1700808"/>
            <a:ext cx="903597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008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ownloads\20190525_1517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340" y="1815711"/>
            <a:ext cx="6892873" cy="335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362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ownloads\20190525_152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2" y="1556792"/>
            <a:ext cx="918410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367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ownloads\20190531_195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10" y="0"/>
            <a:ext cx="3449058" cy="68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77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ownloads\20190531_195823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" y="1340768"/>
            <a:ext cx="921514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874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lenovo\Downloads\20190525_144156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9714" y="1762125"/>
            <a:ext cx="6857999" cy="333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562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9" name="Picture 3" descr="C:\Users\lenovo\Downloads\20190531_195058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5"/>
            <a:ext cx="8152516" cy="685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448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ownloads\20190601_100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-145532"/>
            <a:ext cx="4905474" cy="701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991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ownloads\20190525_144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7119" y="1774640"/>
            <a:ext cx="6906710" cy="335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343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781"/>
            <a:ext cx="3384376" cy="696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1610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lenovo\Downloads\20190525_144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8253" y="1762126"/>
            <a:ext cx="6857999" cy="333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97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ownloads\20190525_144338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121" y="1728787"/>
            <a:ext cx="6902868" cy="335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08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ownloads\20190525_144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0213" y="1753852"/>
            <a:ext cx="6825797" cy="331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06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ownloads\20190525_150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54058" y="1762126"/>
            <a:ext cx="6858001" cy="33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869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ownloads\20190531_195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08" y="0"/>
            <a:ext cx="4052991" cy="695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44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ownloads\20190531_194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49" y="0"/>
            <a:ext cx="4788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5632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11</Words>
  <Application>Microsoft Office PowerPoint</Application>
  <PresentationFormat>Presentazione su schermo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Feltre, Maggiore, la fontana: Stemma di Angelo Miani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Feltre, Maggiore, la fontana: Stemma di Angelo Miani</dc:title>
  <dc:creator>lenovo</dc:creator>
  <cp:lastModifiedBy>lenovo</cp:lastModifiedBy>
  <cp:revision>7</cp:revision>
  <dcterms:created xsi:type="dcterms:W3CDTF">2019-05-31T13:25:38Z</dcterms:created>
  <dcterms:modified xsi:type="dcterms:W3CDTF">2019-06-02T07:11:34Z</dcterms:modified>
</cp:coreProperties>
</file>