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7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38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65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65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97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0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97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81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5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24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B4200-F216-4CF9-911F-27BA5BB771DB}" type="datetimeFigureOut">
              <a:rPr lang="it-IT" smtClean="0"/>
              <a:t>29/04/2017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1719-2A33-465F-898B-10303FAEFB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93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3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04" y="-10944"/>
            <a:ext cx="9158591" cy="6868943"/>
          </a:xfrm>
        </p:spPr>
      </p:pic>
    </p:spTree>
    <p:extLst>
      <p:ext uri="{BB962C8B-B14F-4D97-AF65-F5344CB8AC3E}">
        <p14:creationId xmlns:p14="http://schemas.microsoft.com/office/powerpoint/2010/main" val="413151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4"/>
            <a:ext cx="5148064" cy="6864085"/>
          </a:xfrm>
        </p:spPr>
      </p:pic>
    </p:spTree>
    <p:extLst>
      <p:ext uri="{BB962C8B-B14F-4D97-AF65-F5344CB8AC3E}">
        <p14:creationId xmlns:p14="http://schemas.microsoft.com/office/powerpoint/2010/main" val="13597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62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62204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24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131708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7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2653514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Presentazione su schermo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2016-12-22T13:54:32Z</dcterms:created>
  <dcterms:modified xsi:type="dcterms:W3CDTF">2017-04-29T14:51:19Z</dcterms:modified>
</cp:coreProperties>
</file>