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1D03-9C15-42B3-99DB-ECD287B9FA54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CA12-CC77-4298-A941-A7492D6E3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65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1D03-9C15-42B3-99DB-ECD287B9FA54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CA12-CC77-4298-A941-A7492D6E3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05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1D03-9C15-42B3-99DB-ECD287B9FA54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CA12-CC77-4298-A941-A7492D6E3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23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1D03-9C15-42B3-99DB-ECD287B9FA54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CA12-CC77-4298-A941-A7492D6E3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1D03-9C15-42B3-99DB-ECD287B9FA54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CA12-CC77-4298-A941-A7492D6E3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90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1D03-9C15-42B3-99DB-ECD287B9FA54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CA12-CC77-4298-A941-A7492D6E3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0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1D03-9C15-42B3-99DB-ECD287B9FA54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CA12-CC77-4298-A941-A7492D6E3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840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1D03-9C15-42B3-99DB-ECD287B9FA54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CA12-CC77-4298-A941-A7492D6E3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16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1D03-9C15-42B3-99DB-ECD287B9FA54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CA12-CC77-4298-A941-A7492D6E3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25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1D03-9C15-42B3-99DB-ECD287B9FA54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CA12-CC77-4298-A941-A7492D6E3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3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A1D03-9C15-42B3-99DB-ECD287B9FA54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CCA12-CC77-4298-A941-A7492D6E3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64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A1D03-9C15-42B3-99DB-ECD287B9FA54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CA12-CC77-4298-A941-A7492D6E33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4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7369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0993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0"/>
            <a:ext cx="9142533" cy="6856900"/>
          </a:xfrm>
        </p:spPr>
      </p:pic>
    </p:spTree>
    <p:extLst>
      <p:ext uri="{BB962C8B-B14F-4D97-AF65-F5344CB8AC3E}">
        <p14:creationId xmlns:p14="http://schemas.microsoft.com/office/powerpoint/2010/main" val="66942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3580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88666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0453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8924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363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7304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" y="-22804"/>
            <a:ext cx="9174405" cy="6880804"/>
          </a:xfrm>
        </p:spPr>
      </p:pic>
    </p:spTree>
    <p:extLst>
      <p:ext uri="{BB962C8B-B14F-4D97-AF65-F5344CB8AC3E}">
        <p14:creationId xmlns:p14="http://schemas.microsoft.com/office/powerpoint/2010/main" val="183023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494787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2016-03-16T13:50:40Z</dcterms:created>
  <dcterms:modified xsi:type="dcterms:W3CDTF">2016-03-16T13:51:37Z</dcterms:modified>
</cp:coreProperties>
</file>