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52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48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74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44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376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39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03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7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440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14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36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16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24FA3-DB2C-4769-9289-C66820B69FEE}" type="datetimeFigureOut">
              <a:rPr lang="it-IT" smtClean="0"/>
              <a:t>20/06/2016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DD842-A1B5-42B9-B85C-19493291DC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75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92080" y="2130425"/>
            <a:ext cx="3672408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Genova Maddalena</a:t>
            </a:r>
            <a:br>
              <a:rPr lang="it-IT" sz="1400" dirty="0" smtClean="0"/>
            </a:br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Somaschi, fasc. 124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8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1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Genova, Maddalena, affresco di S. Girolamo Emiliani, di Costa</a:t>
            </a:r>
            <a:br>
              <a:rPr lang="it-IT" sz="1400" dirty="0" smtClean="0"/>
            </a:br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Somaschi. </a:t>
            </a:r>
            <a:r>
              <a:rPr lang="it-IT" sz="1400" dirty="0" err="1" smtClean="0"/>
              <a:t>Fasc</a:t>
            </a:r>
            <a:r>
              <a:rPr lang="it-IT" sz="1400" dirty="0" smtClean="0"/>
              <a:t> 124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0" y="0"/>
            <a:ext cx="5101088" cy="6858000"/>
          </a:xfrm>
        </p:spPr>
      </p:pic>
    </p:spTree>
    <p:extLst>
      <p:ext uri="{BB962C8B-B14F-4D97-AF65-F5344CB8AC3E}">
        <p14:creationId xmlns:p14="http://schemas.microsoft.com/office/powerpoint/2010/main" val="1714829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64781" cy="6858000"/>
          </a:xfrm>
        </p:spPr>
      </p:pic>
    </p:spTree>
    <p:extLst>
      <p:ext uri="{BB962C8B-B14F-4D97-AF65-F5344CB8AC3E}">
        <p14:creationId xmlns:p14="http://schemas.microsoft.com/office/powerpoint/2010/main" val="141427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1504" y="-1801504"/>
            <a:ext cx="5616626" cy="9219634"/>
          </a:xfrm>
        </p:spPr>
      </p:pic>
    </p:spTree>
    <p:extLst>
      <p:ext uri="{BB962C8B-B14F-4D97-AF65-F5344CB8AC3E}">
        <p14:creationId xmlns:p14="http://schemas.microsoft.com/office/powerpoint/2010/main" val="36055250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</Words>
  <Application>Microsoft Office PowerPoint</Application>
  <PresentationFormat>Presentazione su schermo (4:3)</PresentationFormat>
  <Paragraphs>2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Genova Maddalena Da Riv. Somaschi, fasc. 124</vt:lpstr>
      <vt:lpstr>Genova, Maddalena, affresco di S. Girolamo Emiliani, di Costa Da Riv. Somaschi. Fasc 124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Genova Maddalena Da Riv. Somaschi, fasc. 124</dc:title>
  <dc:creator>lenovo</dc:creator>
  <cp:lastModifiedBy>lenovo</cp:lastModifiedBy>
  <cp:revision>1</cp:revision>
  <dcterms:created xsi:type="dcterms:W3CDTF">2016-06-20T06:49:35Z</dcterms:created>
  <dcterms:modified xsi:type="dcterms:W3CDTF">2016-06-20T06:57:07Z</dcterms:modified>
</cp:coreProperties>
</file>