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0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83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97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1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92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7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06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0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84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55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89AA-9973-466B-8F50-0CC8E2AF539E}" type="datetimeFigureOut">
              <a:rPr lang="it-IT" smtClean="0"/>
              <a:t>15/01/2018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6CD5-7896-4AC7-A219-F383178314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37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0" y="2130425"/>
            <a:ext cx="388620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123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4359624" cy="68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1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S.Mr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aria di Porta Salva, detta Madonna </a:t>
            </a:r>
            <a:r>
              <a:rPr lang="it-IT" sz="2000" smtClean="0"/>
              <a:t>della Stella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27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3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27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94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E. Burlando, S. Maria Maddalena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311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8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E. Burlando, San Girolamo Emiliani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6694"/>
            <a:ext cx="4770803" cy="685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73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</a:t>
            </a:r>
            <a:r>
              <a:rPr lang="it-IT" sz="2000" smtClean="0"/>
              <a:t>Barbagelata Luigi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34731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64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Bernardo Castello, 1624, la Vergine fra un concerto d’Angeli, S. M. Maddalena e S. Nicolò di Bari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434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0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</a:t>
            </a:r>
            <a:r>
              <a:rPr lang="it-IT" sz="2000" smtClean="0"/>
              <a:t>Nicolò Biagi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9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1044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Telanell’altare della sacrestia, di autore ignoto, da alcuni attribuito al Van </a:t>
            </a:r>
            <a:r>
              <a:rPr lang="it-IT" sz="2000" dirty="0" err="1" smtClean="0"/>
              <a:t>Dyck</a:t>
            </a:r>
            <a:r>
              <a:rPr lang="it-IT" sz="2000" smtClean="0"/>
              <a:t>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50093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6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Altare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 con </a:t>
            </a:r>
            <a:r>
              <a:rPr lang="it-IT" sz="2000" smtClean="0"/>
              <a:t>San Girolamo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2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" y="13447"/>
            <a:ext cx="4587502" cy="684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4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Genova, Maddalena, Pianta della chiesa e della casa dei Padri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9" y="5644"/>
            <a:ext cx="7053682" cy="625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Altare maggiore parato a festa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8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Cappella di Nostra Signora di Loreto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7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Cappella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 e S. Girolamo, parata per la festa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32"/>
            <a:ext cx="4665487" cy="686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93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Madonna di Luca </a:t>
            </a:r>
            <a:r>
              <a:rPr lang="it-IT" sz="2000" smtClean="0"/>
              <a:t>Cambiaso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01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8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Altare di Nostra Signora di Loreto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54"/>
            <a:ext cx="3276639" cy="68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5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Girolamo Emiliani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297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697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124</Words>
  <Application>Microsoft Office PowerPoint</Application>
  <PresentationFormat>Presentazione su schermo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Da Riv. Fasc. 123</vt:lpstr>
      <vt:lpstr>Presentazione standard di PowerPoint</vt:lpstr>
      <vt:lpstr>Genova, Maddalena, Pianta della chiesa e della casa dei Padri</vt:lpstr>
      <vt:lpstr>Altare maggiore parato a festa</vt:lpstr>
      <vt:lpstr>Cappella di Nostra Signora di Loreto</vt:lpstr>
      <vt:lpstr>Cappella del SS.mo Crocifisso e S. Girolamo, parata per la festa</vt:lpstr>
      <vt:lpstr>Madonna di Luca Cambiaso</vt:lpstr>
      <vt:lpstr>Altare di Nostra Signora di Loreto</vt:lpstr>
      <vt:lpstr>San Girolamo Emiliani</vt:lpstr>
      <vt:lpstr>S.Mr aria di Porta Salva, detta Madonna della Stella</vt:lpstr>
      <vt:lpstr>Presentazione standard di PowerPoint</vt:lpstr>
      <vt:lpstr>E. Burlando, S. Maria Maddalena</vt:lpstr>
      <vt:lpstr>E. Burlando, San Girolamo Emiliani</vt:lpstr>
      <vt:lpstr>P. Barbagelata Luigi</vt:lpstr>
      <vt:lpstr>Bernardo Castello, 1624, la Vergine fra un concerto d’Angeli, S. M. Maddalena e S. Nicolò di Bari</vt:lpstr>
      <vt:lpstr>P. Nicolò Biagi</vt:lpstr>
      <vt:lpstr>Telanell’altare della sacrestia, di autore ignoto, da alcuni attribuito al Van Dyck.</vt:lpstr>
      <vt:lpstr>Altare del SS.mo Crocifisso con San Girolamo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Riv. Fasc. 123</dc:title>
  <dc:creator>lenovo</dc:creator>
  <cp:lastModifiedBy>lenovo</cp:lastModifiedBy>
  <cp:revision>11</cp:revision>
  <dcterms:created xsi:type="dcterms:W3CDTF">2016-06-17T08:21:27Z</dcterms:created>
  <dcterms:modified xsi:type="dcterms:W3CDTF">2018-01-15T10:12:24Z</dcterms:modified>
</cp:coreProperties>
</file>