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1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32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99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48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30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47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14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53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37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6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66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EDE4-64C7-46C2-A8C7-7A86770F719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A2C5-0C97-4007-99A6-935BC7EFE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6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Macerata, Madonna </a:t>
            </a:r>
            <a:r>
              <a:rPr lang="it-IT" sz="1400" smtClean="0"/>
              <a:t>dei Bambini, Affresco </a:t>
            </a:r>
            <a:r>
              <a:rPr lang="it-IT" sz="1400" dirty="0" smtClean="0"/>
              <a:t>nell’abside della chiesa di S. Giovanni, Orfanotrofio, ora distrutto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124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" y="0"/>
            <a:ext cx="497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7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Macerata, Madonna dei Bambini, Affresco nell’abside della chiesa di S. Giovanni, Orfanotrofio, ora distrutto Da Riv. Fasc. 124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Macerata, Affresco nell’abside della chiesa di S. Giovanni, Orfanotrofio, ora distrutto Da Riv. Fasc. 124</dc:title>
  <dc:creator>lenovo</dc:creator>
  <cp:lastModifiedBy>lenovo</cp:lastModifiedBy>
  <cp:revision>2</cp:revision>
  <dcterms:created xsi:type="dcterms:W3CDTF">2016-06-17T09:11:53Z</dcterms:created>
  <dcterms:modified xsi:type="dcterms:W3CDTF">2016-06-17T09:14:56Z</dcterms:modified>
</cp:coreProperties>
</file>