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376" y="-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1057-E382-4907-B8E1-0DADE64279D0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7039E-1246-4606-8C73-D27335514C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9316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1057-E382-4907-B8E1-0DADE64279D0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7039E-1246-4606-8C73-D27335514C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4014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1057-E382-4907-B8E1-0DADE64279D0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7039E-1246-4606-8C73-D27335514C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9768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1057-E382-4907-B8E1-0DADE64279D0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7039E-1246-4606-8C73-D27335514C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7650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1057-E382-4907-B8E1-0DADE64279D0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7039E-1246-4606-8C73-D27335514C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8032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1057-E382-4907-B8E1-0DADE64279D0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7039E-1246-4606-8C73-D27335514C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9179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1057-E382-4907-B8E1-0DADE64279D0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7039E-1246-4606-8C73-D27335514C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3418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1057-E382-4907-B8E1-0DADE64279D0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7039E-1246-4606-8C73-D27335514C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8964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1057-E382-4907-B8E1-0DADE64279D0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7039E-1246-4606-8C73-D27335514C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5855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1057-E382-4907-B8E1-0DADE64279D0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7039E-1246-4606-8C73-D27335514C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7268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1057-E382-4907-B8E1-0DADE64279D0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7039E-1246-4606-8C73-D27335514C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3088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1057-E382-4907-B8E1-0DADE64279D0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7039E-1246-4606-8C73-D27335514C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4048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6381328"/>
            <a:ext cx="7772400" cy="47667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Merone, casa dei </a:t>
            </a:r>
            <a:r>
              <a:rPr lang="it-IT" sz="2000" dirty="0" err="1" smtClean="0"/>
              <a:t>Carpani</a:t>
            </a: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476"/>
            <a:ext cx="8563588" cy="6478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7378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14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5641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652120" y="274638"/>
            <a:ext cx="3034680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Merone, </a:t>
            </a:r>
            <a:r>
              <a:rPr lang="it-IT" sz="2000" dirty="0" smtClean="0"/>
              <a:t>Antico </a:t>
            </a:r>
            <a:r>
              <a:rPr lang="it-IT" sz="2000" dirty="0" smtClean="0"/>
              <a:t>torrione addossato alla casa </a:t>
            </a:r>
            <a:r>
              <a:rPr lang="it-IT" sz="2000" dirty="0" err="1" smtClean="0"/>
              <a:t>Carpani</a:t>
            </a:r>
            <a:endParaRPr lang="it-IT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15659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95" y="991"/>
            <a:ext cx="5415659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6054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60232" y="274638"/>
            <a:ext cx="2483768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Ingresso alla cappella gentilizia dei </a:t>
            </a:r>
            <a:r>
              <a:rPr lang="it-IT" sz="2000" dirty="0" err="1" smtClean="0"/>
              <a:t>Carpani</a:t>
            </a:r>
            <a:endParaRPr lang="it-IT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0" y="0"/>
            <a:ext cx="656924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6600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165304"/>
            <a:ext cx="8229600" cy="57606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Così si presenta attualmente la cappella dei </a:t>
            </a:r>
            <a:r>
              <a:rPr lang="it-IT" sz="2000" dirty="0" err="1" smtClean="0"/>
              <a:t>Carpani</a:t>
            </a:r>
            <a:endParaRPr lang="it-IT" sz="2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092281" cy="628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219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Lago di Pusiano sulle cui sponde sorge Merone</a:t>
            </a:r>
            <a:endParaRPr lang="it-IT" sz="2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787"/>
            <a:ext cx="8308483" cy="63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7769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Lago di Pusiano, sullo sfondo il campanile di Bosisio, paese del Parini</a:t>
            </a:r>
            <a:endParaRPr lang="it-IT" sz="20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4" y="150"/>
            <a:ext cx="6599847" cy="6381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89755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49</Words>
  <Application>Microsoft Office PowerPoint</Application>
  <PresentationFormat>Presentazione su schermo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Merone, casa dei Carpani</vt:lpstr>
      <vt:lpstr>Presentazione standard di PowerPoint</vt:lpstr>
      <vt:lpstr>Merone, Antico torrione addossato alla casa Carpani</vt:lpstr>
      <vt:lpstr>Ingresso alla cappella gentilizia dei Carpani</vt:lpstr>
      <vt:lpstr>Così si presenta attualmente la cappella dei Carpani</vt:lpstr>
      <vt:lpstr>Lago di Pusiano sulle cui sponde sorge Merone</vt:lpstr>
      <vt:lpstr>Lago di Pusiano, sullo sfondo il campanile di Bosisio, paese del Parini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Merone, casa dei Carpani</dc:title>
  <dc:creator>lenovo</dc:creator>
  <cp:lastModifiedBy>lenovo</cp:lastModifiedBy>
  <cp:revision>4</cp:revision>
  <dcterms:created xsi:type="dcterms:W3CDTF">2020-10-19T14:40:42Z</dcterms:created>
  <dcterms:modified xsi:type="dcterms:W3CDTF">2020-10-21T09:51:57Z</dcterms:modified>
</cp:coreProperties>
</file>