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52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B183-B8C3-433D-91B5-7BFFA86CCAD5}" type="datetimeFigureOut">
              <a:rPr lang="it-IT" smtClean="0"/>
              <a:t>14/11/2019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40C13-9E89-4CD2-A5E9-42F77D774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0035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B183-B8C3-433D-91B5-7BFFA86CCAD5}" type="datetimeFigureOut">
              <a:rPr lang="it-IT" smtClean="0"/>
              <a:t>14/11/2019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40C13-9E89-4CD2-A5E9-42F77D774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0042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B183-B8C3-433D-91B5-7BFFA86CCAD5}" type="datetimeFigureOut">
              <a:rPr lang="it-IT" smtClean="0"/>
              <a:t>14/11/2019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40C13-9E89-4CD2-A5E9-42F77D774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547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B183-B8C3-433D-91B5-7BFFA86CCAD5}" type="datetimeFigureOut">
              <a:rPr lang="it-IT" smtClean="0"/>
              <a:t>14/11/2019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40C13-9E89-4CD2-A5E9-42F77D774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4347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B183-B8C3-433D-91B5-7BFFA86CCAD5}" type="datetimeFigureOut">
              <a:rPr lang="it-IT" smtClean="0"/>
              <a:t>14/11/2019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40C13-9E89-4CD2-A5E9-42F77D774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4119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B183-B8C3-433D-91B5-7BFFA86CCAD5}" type="datetimeFigureOut">
              <a:rPr lang="it-IT" smtClean="0"/>
              <a:t>14/11/2019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40C13-9E89-4CD2-A5E9-42F77D774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846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B183-B8C3-433D-91B5-7BFFA86CCAD5}" type="datetimeFigureOut">
              <a:rPr lang="it-IT" smtClean="0"/>
              <a:t>14/11/2019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40C13-9E89-4CD2-A5E9-42F77D774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2440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B183-B8C3-433D-91B5-7BFFA86CCAD5}" type="datetimeFigureOut">
              <a:rPr lang="it-IT" smtClean="0"/>
              <a:t>14/11/2019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40C13-9E89-4CD2-A5E9-42F77D774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4908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B183-B8C3-433D-91B5-7BFFA86CCAD5}" type="datetimeFigureOut">
              <a:rPr lang="it-IT" smtClean="0"/>
              <a:t>14/11/2019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40C13-9E89-4CD2-A5E9-42F77D774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7618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B183-B8C3-433D-91B5-7BFFA86CCAD5}" type="datetimeFigureOut">
              <a:rPr lang="it-IT" smtClean="0"/>
              <a:t>14/11/2019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40C13-9E89-4CD2-A5E9-42F77D774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5987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B183-B8C3-433D-91B5-7BFFA86CCAD5}" type="datetimeFigureOut">
              <a:rPr lang="it-IT" smtClean="0"/>
              <a:t>14/11/2019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40C13-9E89-4CD2-A5E9-42F77D774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5134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DB183-B8C3-433D-91B5-7BFFA86CCAD5}" type="datetimeFigureOut">
              <a:rPr lang="it-IT" smtClean="0"/>
              <a:t>14/11/2019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40C13-9E89-4CD2-A5E9-42F77D774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3277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6381328"/>
            <a:ext cx="9144000" cy="47667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20.5.1966, Giornata dell’Ammalato. Partecipa Card. Urbani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625"/>
            <a:ext cx="8425814" cy="6235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48552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20.5.1966, Giornata dell’Ammalato. Partecipa Card. Urbani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20.5.1966, Giornata dell’Ammalato. Partecipa Card. Urbani</dc:title>
  <dc:creator>lenovo</dc:creator>
  <cp:lastModifiedBy>lenovo</cp:lastModifiedBy>
  <cp:revision>1</cp:revision>
  <dcterms:created xsi:type="dcterms:W3CDTF">2019-11-14T10:56:19Z</dcterms:created>
  <dcterms:modified xsi:type="dcterms:W3CDTF">2019-11-14T10:58:33Z</dcterms:modified>
</cp:coreProperties>
</file>