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8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97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928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63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49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68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56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53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22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6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10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9D446-43E5-496A-8D82-B08A7C7DEA10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D3109-A51C-4700-93E0-8F72735523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58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29682" y="2130425"/>
            <a:ext cx="4028518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Lettera invito del P. Generale</a:t>
            </a:r>
            <a:br>
              <a:rPr lang="it-IT" sz="2000" dirty="0" smtClean="0"/>
            </a:br>
            <a:r>
              <a:rPr lang="it-IT" sz="2000" dirty="0" smtClean="0"/>
              <a:t>P. </a:t>
            </a:r>
            <a:r>
              <a:rPr lang="it-IT" sz="2000" dirty="0" err="1" smtClean="0"/>
              <a:t>Pierimo</a:t>
            </a:r>
            <a:r>
              <a:rPr lang="it-IT" sz="2000" dirty="0" smtClean="0"/>
              <a:t> Moreno, </a:t>
            </a:r>
            <a:br>
              <a:rPr lang="it-IT" sz="2000" dirty="0" smtClean="0"/>
            </a:br>
            <a:r>
              <a:rPr lang="it-IT" sz="2000" dirty="0" smtClean="0"/>
              <a:t>2.11.1985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2968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4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451285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014"/>
            <a:ext cx="4427984" cy="642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" y="953"/>
            <a:ext cx="4440268" cy="64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2" y="0"/>
            <a:ext cx="451307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3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98" y="0"/>
            <a:ext cx="440274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" y="29465"/>
            <a:ext cx="4587264" cy="640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2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472"/>
            <a:ext cx="4494881" cy="642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58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948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" y="0"/>
            <a:ext cx="447875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62" y="0"/>
            <a:ext cx="442728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22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" y="32462"/>
            <a:ext cx="4547873" cy="656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605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Lettera dello </a:t>
            </a:r>
            <a:r>
              <a:rPr lang="it-IT" sz="1400" dirty="0" err="1" smtClean="0"/>
              <a:t>Studium</a:t>
            </a:r>
            <a:r>
              <a:rPr lang="it-IT" sz="1400" dirty="0" smtClean="0"/>
              <a:t> Cattolico Veneziano</a:t>
            </a:r>
            <a:br>
              <a:rPr lang="it-IT" sz="1400" dirty="0" smtClean="0"/>
            </a:br>
            <a:r>
              <a:rPr lang="it-IT" sz="1400" dirty="0" smtClean="0"/>
              <a:t>a P. </a:t>
            </a:r>
            <a:r>
              <a:rPr lang="it-IT" sz="1400" dirty="0" err="1" smtClean="0"/>
              <a:t>Mmario</a:t>
            </a:r>
            <a:r>
              <a:rPr lang="it-IT" sz="1400" dirty="0" smtClean="0"/>
              <a:t> </a:t>
            </a:r>
            <a:r>
              <a:rPr lang="it-IT" sz="1400" dirty="0" err="1" smtClean="0"/>
              <a:t>Mereghetti</a:t>
            </a:r>
            <a:r>
              <a:rPr lang="it-IT" sz="1400" dirty="0" smtClean="0"/>
              <a:t>,</a:t>
            </a:r>
            <a:br>
              <a:rPr lang="it-IT" sz="1400" dirty="0" smtClean="0"/>
            </a:br>
            <a:r>
              <a:rPr lang="it-IT" sz="1400" dirty="0" smtClean="0"/>
              <a:t>10.07.1986</a:t>
            </a:r>
            <a:endParaRPr lang="it-IT" sz="1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" y="0"/>
            <a:ext cx="45172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8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96" y="0"/>
            <a:ext cx="50411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350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2411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Locandina </a:t>
            </a:r>
            <a:br>
              <a:rPr lang="it-IT" sz="2000" dirty="0" smtClean="0"/>
            </a:br>
            <a:r>
              <a:rPr lang="it-IT" sz="2000" dirty="0" smtClean="0"/>
              <a:t>per celebrazioni </a:t>
            </a:r>
            <a:br>
              <a:rPr lang="it-IT" sz="2000" dirty="0" smtClean="0"/>
            </a:br>
            <a:r>
              <a:rPr lang="it-IT" sz="2000" dirty="0" smtClean="0"/>
              <a:t>29-31 gennaio 1987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" y="0"/>
            <a:ext cx="6657546" cy="686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729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" y="-1"/>
            <a:ext cx="4544942" cy="603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75" y="22017"/>
            <a:ext cx="43815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3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17.12.1985</a:t>
            </a:r>
            <a:br>
              <a:rPr lang="it-IT" sz="2000" dirty="0" smtClean="0"/>
            </a:br>
            <a:r>
              <a:rPr lang="it-IT" sz="2000" dirty="0" smtClean="0"/>
              <a:t>P. Carlo </a:t>
            </a:r>
            <a:r>
              <a:rPr lang="it-IT" sz="2000" dirty="0" err="1" smtClean="0"/>
              <a:t>Pellegrin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presenta </a:t>
            </a:r>
            <a:r>
              <a:rPr lang="it-IT" sz="2000" dirty="0" err="1" smtClean="0"/>
              <a:t>gi</a:t>
            </a:r>
            <a:r>
              <a:rPr lang="it-IT" sz="2000" dirty="0" smtClean="0"/>
              <a:t> argomenti da trattarsi</a:t>
            </a:r>
            <a:br>
              <a:rPr lang="it-IT" sz="2000" dirty="0" smtClean="0"/>
            </a:br>
            <a:r>
              <a:rPr lang="it-IT" sz="2000" dirty="0" smtClean="0"/>
              <a:t>nelle prossime celebrazioni.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51920" cy="697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960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 occasione della benedizione della case</a:t>
            </a:r>
            <a:br>
              <a:rPr lang="it-IT" sz="2000" dirty="0" smtClean="0"/>
            </a:br>
            <a:r>
              <a:rPr lang="it-IT" sz="2000" dirty="0" smtClean="0"/>
              <a:t>si distribuirono queste pagine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5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88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73" y="0"/>
            <a:ext cx="428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265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33" y="0"/>
            <a:ext cx="58002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339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94" y="0"/>
            <a:ext cx="4135005" cy="684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398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52" y="0"/>
            <a:ext cx="4248455" cy="69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635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8083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Distribuzione di questa immagine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5359"/>
            <a:ext cx="4384495" cy="69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15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Invito del Presidente dell’</a:t>
            </a:r>
            <a:r>
              <a:rPr lang="it-IT" sz="2000" dirty="0" err="1" smtClean="0"/>
              <a:t>I.R.E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6688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0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Programma delle celebrazioni  nella chiesa di S. </a:t>
            </a:r>
            <a:r>
              <a:rPr lang="it-IT" sz="2000" dirty="0" err="1" smtClean="0"/>
              <a:t>maria</a:t>
            </a:r>
            <a:r>
              <a:rPr lang="it-IT" sz="2000" dirty="0" smtClean="0"/>
              <a:t> dei Derelitti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24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117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75" y="0"/>
            <a:ext cx="53569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00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4797152"/>
            <a:ext cx="4402832" cy="18002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biglietto della chiesa di Altobello</a:t>
            </a:r>
            <a:br>
              <a:rPr lang="it-IT" sz="2000" dirty="0" smtClean="0"/>
            </a:br>
            <a:r>
              <a:rPr lang="it-IT" sz="2000" dirty="0" smtClean="0"/>
              <a:t>annunciante </a:t>
            </a:r>
            <a:br>
              <a:rPr lang="it-IT" sz="2000" dirty="0" smtClean="0"/>
            </a:br>
            <a:r>
              <a:rPr lang="it-IT" sz="2000" dirty="0" smtClean="0"/>
              <a:t>il V° Centenario</a:t>
            </a:r>
            <a:br>
              <a:rPr lang="it-IT" sz="2000" dirty="0" smtClean="0"/>
            </a:br>
            <a:r>
              <a:rPr lang="it-IT" sz="2000" dirty="0" smtClean="0"/>
              <a:t> della della nascita </a:t>
            </a:r>
            <a:br>
              <a:rPr lang="it-IT" sz="2000" dirty="0" smtClean="0"/>
            </a:br>
            <a:r>
              <a:rPr lang="it-IT" sz="2000" dirty="0" smtClean="0"/>
              <a:t>di S.  </a:t>
            </a:r>
            <a:r>
              <a:rPr lang="it-IT" sz="2000" smtClean="0"/>
              <a:t>Girolamo  </a:t>
            </a:r>
            <a:r>
              <a:rPr lang="it-IT" sz="2000" dirty="0" smtClean="0"/>
              <a:t>Emiliani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" y="0"/>
            <a:ext cx="4066402" cy="688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3"/>
            <a:ext cx="410445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180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1400" dirty="0" smtClean="0"/>
              <a:t>Lettera </a:t>
            </a:r>
            <a:r>
              <a:rPr lang="it-IT" sz="1400" dirty="0" err="1" smtClean="0"/>
              <a:t>dell’ArciVescovo</a:t>
            </a:r>
            <a:r>
              <a:rPr lang="it-IT" sz="1400" dirty="0" smtClean="0"/>
              <a:t> Capovilla a p. Mario </a:t>
            </a:r>
            <a:r>
              <a:rPr lang="it-IT" sz="1400" dirty="0" err="1" smtClean="0"/>
              <a:t>Mereg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err="1" smtClean="0"/>
              <a:t>hetti</a:t>
            </a:r>
            <a:endParaRPr lang="it-IT" sz="1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83969" cy="592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70" y="0"/>
            <a:ext cx="407703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3" y="0"/>
            <a:ext cx="4446387" cy="62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88"/>
            <a:ext cx="4427984" cy="62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4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" y="0"/>
            <a:ext cx="4282426" cy="61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40" y="19748"/>
            <a:ext cx="4310850" cy="619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6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52</Words>
  <Application>Microsoft Office PowerPoint</Application>
  <PresentationFormat>Presentazione su schermo (4:3)</PresentationFormat>
  <Paragraphs>10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Lettera invito del P. Generale P. Pierimo Moreno,  2.11.1985</vt:lpstr>
      <vt:lpstr>17.12.1985 P. Carlo Pellegrin presenta gi argomenti da trattarsi nelle prossime celebrazioni.</vt:lpstr>
      <vt:lpstr>Invito del Presidente dell’I.R.E</vt:lpstr>
      <vt:lpstr>Programma delle celebrazioni  nella chiesa di S. maria dei Derelitti</vt:lpstr>
      <vt:lpstr>Presentazione standard di PowerPoint</vt:lpstr>
      <vt:lpstr>Il biglietto della chiesa di Altobello annunciante  il V° Centenario  della della nascita  di S.  Girolamo  Emiliani</vt:lpstr>
      <vt:lpstr>Lettera dell’ArciVescovo Capovilla a p. Mario Mereg hetti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Lettera dello Studium Cattolico Veneziano a P. Mmario Mereghetti, 10.07.1986</vt:lpstr>
      <vt:lpstr>Presentazione standard di PowerPoint</vt:lpstr>
      <vt:lpstr>Locandina  per celebrazioni  29-31 gennaio 1987</vt:lpstr>
      <vt:lpstr>Presentazione standard di PowerPoint</vt:lpstr>
      <vt:lpstr>In occasione della benedizione della case si distribuirono queste pagine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Distribuzione di questa immagine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Lettera invito del P. Generale P. Pierimo Moreno,  2.11.1985</dc:title>
  <dc:creator>lenovo</dc:creator>
  <cp:lastModifiedBy>lenovo</cp:lastModifiedBy>
  <cp:revision>17</cp:revision>
  <dcterms:created xsi:type="dcterms:W3CDTF">2019-05-09T09:03:33Z</dcterms:created>
  <dcterms:modified xsi:type="dcterms:W3CDTF">2019-05-13T08:52:17Z</dcterms:modified>
</cp:coreProperties>
</file>