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9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9" d="100"/>
          <a:sy n="59" d="100"/>
        </p:scale>
        <p:origin x="-932" y="-6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054415-F563-4187-8A79-73010600C6A5}" type="datetimeFigureOut">
              <a:rPr lang="it-IT" smtClean="0"/>
              <a:t>10/05/2019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C6E571-34C2-4BCB-8156-BCD716B6D25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250480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054415-F563-4187-8A79-73010600C6A5}" type="datetimeFigureOut">
              <a:rPr lang="it-IT" smtClean="0"/>
              <a:t>10/05/2019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C6E571-34C2-4BCB-8156-BCD716B6D25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514859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054415-F563-4187-8A79-73010600C6A5}" type="datetimeFigureOut">
              <a:rPr lang="it-IT" smtClean="0"/>
              <a:t>10/05/2019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C6E571-34C2-4BCB-8156-BCD716B6D25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012434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054415-F563-4187-8A79-73010600C6A5}" type="datetimeFigureOut">
              <a:rPr lang="it-IT" smtClean="0"/>
              <a:t>10/05/2019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C6E571-34C2-4BCB-8156-BCD716B6D25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381761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054415-F563-4187-8A79-73010600C6A5}" type="datetimeFigureOut">
              <a:rPr lang="it-IT" smtClean="0"/>
              <a:t>10/05/2019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C6E571-34C2-4BCB-8156-BCD716B6D25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058645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054415-F563-4187-8A79-73010600C6A5}" type="datetimeFigureOut">
              <a:rPr lang="it-IT" smtClean="0"/>
              <a:t>10/05/2019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C6E571-34C2-4BCB-8156-BCD716B6D25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651899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054415-F563-4187-8A79-73010600C6A5}" type="datetimeFigureOut">
              <a:rPr lang="it-IT" smtClean="0"/>
              <a:t>10/05/2019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C6E571-34C2-4BCB-8156-BCD716B6D25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12913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054415-F563-4187-8A79-73010600C6A5}" type="datetimeFigureOut">
              <a:rPr lang="it-IT" smtClean="0"/>
              <a:t>10/05/2019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C6E571-34C2-4BCB-8156-BCD716B6D25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275713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054415-F563-4187-8A79-73010600C6A5}" type="datetimeFigureOut">
              <a:rPr lang="it-IT" smtClean="0"/>
              <a:t>10/05/2019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C6E571-34C2-4BCB-8156-BCD716B6D25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970063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054415-F563-4187-8A79-73010600C6A5}" type="datetimeFigureOut">
              <a:rPr lang="it-IT" smtClean="0"/>
              <a:t>10/05/2019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C6E571-34C2-4BCB-8156-BCD716B6D25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163553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054415-F563-4187-8A79-73010600C6A5}" type="datetimeFigureOut">
              <a:rPr lang="it-IT" smtClean="0"/>
              <a:t>10/05/2019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C6E571-34C2-4BCB-8156-BCD716B6D25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793771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054415-F563-4187-8A79-73010600C6A5}" type="datetimeFigureOut">
              <a:rPr lang="it-IT" smtClean="0"/>
              <a:t>10/05/2019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C6E571-34C2-4BCB-8156-BCD716B6D25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815778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82709" cy="6237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9536481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2048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4546"/>
            <a:ext cx="9191990" cy="57087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4377745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9" y="0"/>
            <a:ext cx="9216047" cy="67413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3984792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2253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5485" y="0"/>
            <a:ext cx="4893421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0535324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7" y="14659"/>
            <a:ext cx="9137714" cy="68433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457837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36" y="0"/>
            <a:ext cx="9189784" cy="64533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639013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2560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2593" y="0"/>
            <a:ext cx="496956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00703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1638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376809" cy="69573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500663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89" y="0"/>
            <a:ext cx="9160416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832948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1741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47" y="0"/>
            <a:ext cx="9583245" cy="702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815265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1536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604225" cy="69573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2318823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1843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426951" cy="69573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622404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1945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26"/>
            <a:ext cx="9377290" cy="68516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18796827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Office PowerPoint</Application>
  <PresentationFormat>Presentazione su schermo (4:3)</PresentationFormat>
  <Paragraphs>0</Paragraphs>
  <Slides>13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13</vt:i4>
      </vt:variant>
    </vt:vector>
  </HeadingPairs>
  <TitlesOfParts>
    <vt:vector size="14" baseType="lpstr">
      <vt:lpstr>Tema di Office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lenovo</dc:creator>
  <cp:lastModifiedBy>lenovo</cp:lastModifiedBy>
  <cp:revision>1</cp:revision>
  <dcterms:created xsi:type="dcterms:W3CDTF">2019-05-10T08:37:59Z</dcterms:created>
  <dcterms:modified xsi:type="dcterms:W3CDTF">2019-05-10T08:39:35Z</dcterms:modified>
</cp:coreProperties>
</file>