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3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36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49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14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2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70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44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2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50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98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87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49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C6CCA-DFDD-4EC4-B04A-BEB46892599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F4CAF-E48A-4D90-A741-2E7FA3E14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48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Pellegrinaggio a Somasca, 2.6.1986, P. </a:t>
            </a:r>
            <a:r>
              <a:rPr lang="it-IT" sz="2000" dirty="0" err="1" smtClean="0"/>
              <a:t>Mereghetti</a:t>
            </a:r>
            <a:r>
              <a:rPr lang="it-IT" sz="2000" dirty="0" smtClean="0"/>
              <a:t> Mario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6" y="0"/>
            <a:ext cx="9147073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24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53336"/>
            <a:ext cx="77724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Pellegrinaggio a Somasca, 2.6.1986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9" y="0"/>
            <a:ext cx="9170690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42319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Pellegrinaggio a Somasca, 2.6.1986, P. Mereghetti Mario</vt:lpstr>
      <vt:lpstr>Pellegrinaggio a Somasca, 2.6.1986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Pellegrinaggio a Somasca, 2.6.1986, P. Mereghetti Mario</dc:title>
  <dc:creator>lenovo</dc:creator>
  <cp:lastModifiedBy>lenovo</cp:lastModifiedBy>
  <cp:revision>1</cp:revision>
  <dcterms:created xsi:type="dcterms:W3CDTF">2019-05-10T07:01:45Z</dcterms:created>
  <dcterms:modified xsi:type="dcterms:W3CDTF">2019-05-10T07:06:06Z</dcterms:modified>
</cp:coreProperties>
</file>