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88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8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97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06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9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83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12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83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49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24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48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575B6-67C6-4406-8A0A-9EFEC447ABE7}" type="datetimeFigureOut">
              <a:rPr lang="it-IT" smtClean="0"/>
              <a:t>05/05/2018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7370-DEAD-4432-AB57-E77F45686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0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16663"/>
            <a:ext cx="7772400" cy="54133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10-11 luglio 1959, Madonna di Fatima ad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"/>
            <a:ext cx="6118225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30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38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73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6"/>
            <a:ext cx="9134850" cy="671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36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1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69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9"/>
            <a:ext cx="9157456" cy="5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50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9466"/>
            <a:ext cx="60909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66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919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0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19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0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" y="0"/>
            <a:ext cx="921238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54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0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27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73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3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2"/>
            <a:ext cx="9133868" cy="664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94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Presentazione su schermo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10-11 luglio 1959, Madonna di Fatima ad Altobello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10-11 luglio 1959, Madonna di Fatima ad Altobello</dc:title>
  <dc:creator>lenovo</dc:creator>
  <cp:lastModifiedBy>lenovo</cp:lastModifiedBy>
  <cp:revision>3</cp:revision>
  <dcterms:created xsi:type="dcterms:W3CDTF">2018-05-03T08:14:16Z</dcterms:created>
  <dcterms:modified xsi:type="dcterms:W3CDTF">2018-05-05T06:43:02Z</dcterms:modified>
</cp:coreProperties>
</file>