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65" r:id="rId4"/>
    <p:sldId id="286" r:id="rId5"/>
    <p:sldId id="281" r:id="rId6"/>
    <p:sldId id="282" r:id="rId7"/>
    <p:sldId id="266" r:id="rId8"/>
    <p:sldId id="267" r:id="rId9"/>
    <p:sldId id="268" r:id="rId10"/>
    <p:sldId id="269" r:id="rId11"/>
    <p:sldId id="270" r:id="rId12"/>
    <p:sldId id="271" r:id="rId13"/>
    <p:sldId id="283" r:id="rId14"/>
    <p:sldId id="284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6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C302-2DD8-428C-8701-160DB20230C0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8866-6634-4953-A9F1-A141BB6A6B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16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4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9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9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0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43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00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30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5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66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E3B6-ACC4-4651-BE66-8B5A6933669B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52C4-46E8-40A4-B465-01D79F38E4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86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230" y="6176326"/>
            <a:ext cx="86868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la Pellegrina verso Altobello</a:t>
            </a:r>
            <a:endParaRPr lang="it-IT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41839" cy="629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54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75" y="4057"/>
            <a:ext cx="4667750" cy="68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Patriarca Giuseppe Roncalli benedice la popolazione </a:t>
            </a:r>
            <a:br>
              <a:rPr lang="it-IT" sz="2000" dirty="0" smtClean="0"/>
            </a:br>
            <a:r>
              <a:rPr lang="it-IT" sz="2000" dirty="0" smtClean="0"/>
              <a:t>dopo l’arrivo ad Altobello della Madonna.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05936" cy="616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Card. Roncalli e </a:t>
            </a:r>
            <a:r>
              <a:rPr lang="it-IT" sz="2000" dirty="0" err="1" smtClean="0"/>
              <a:t>Mons</a:t>
            </a:r>
            <a:r>
              <a:rPr lang="it-IT" sz="2000" dirty="0" smtClean="0"/>
              <a:t>. </a:t>
            </a:r>
            <a:r>
              <a:rPr lang="it-IT" sz="2000" dirty="0" err="1" smtClean="0"/>
              <a:t>Vidal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0"/>
            <a:ext cx="489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13.5.1956 Prima Comunione</a:t>
            </a:r>
            <a:endParaRPr lang="it-IT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75375" cy="64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6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13.5.1956, Prima Comunione</a:t>
            </a:r>
            <a:endParaRPr lang="it-IT" sz="20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74361" cy="64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7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347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la Pellegrina verso la nuova chiesa di Altobello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8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Autorità civili tra la folla che accompagna la Madonna ad Altobello.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2"/>
            <a:ext cx="9145332" cy="606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8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347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la Pellegrina verso la nuova chiesa di Altobello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14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7444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</a:t>
            </a:r>
            <a:br>
              <a:rPr lang="it-IT" sz="2000" dirty="0" smtClean="0"/>
            </a:br>
            <a:r>
              <a:rPr lang="it-IT" sz="2000" dirty="0" smtClean="0"/>
              <a:t>ingresso della processione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nella nuova chiesa di Altobello</a:t>
            </a:r>
            <a:endParaRPr lang="it-IT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48065" cy="69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18.9.1955,</a:t>
            </a:r>
            <a:br>
              <a:rPr lang="it-IT" sz="2000" dirty="0" smtClean="0"/>
            </a:br>
            <a:r>
              <a:rPr lang="it-IT" sz="2000" dirty="0" err="1" smtClean="0"/>
              <a:t>laPellegrina</a:t>
            </a:r>
            <a:r>
              <a:rPr lang="it-IT" sz="2000" dirty="0" smtClean="0"/>
              <a:t> prende possesso della sua nuova chiesa ad Altobello</a:t>
            </a:r>
            <a:endParaRPr lang="it-IT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0"/>
            <a:ext cx="51642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9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0"/>
            <a:ext cx="4752528" cy="685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2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-35227"/>
            <a:ext cx="4745093" cy="68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90" y="4530"/>
            <a:ext cx="7508037" cy="68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63</Words>
  <Application>Microsoft Office PowerPoint</Application>
  <PresentationFormat>Presentazione su schermo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18.9.1955, la Pellegrina verso Altobello</vt:lpstr>
      <vt:lpstr>18.9.1955, la Pellegrina verso la nuova chiesa di Altobello</vt:lpstr>
      <vt:lpstr>Autorità civili tra la folla che accompagna la Madonna ad Altobello.</vt:lpstr>
      <vt:lpstr>18.9.1955, la Pellegrina verso la nuova chiesa di Altobello</vt:lpstr>
      <vt:lpstr>18.9.1955,  ingresso della processione  nella nuova chiesa di Altobello</vt:lpstr>
      <vt:lpstr>18.9.1955, laPellegrina prende possesso della sua nuova chiesa ad Altobello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Patriarca Giuseppe Roncalli benedice la popolazione  dopo l’arrivo ad Altobello della Madonna. </vt:lpstr>
      <vt:lpstr>Card. Roncalli e Mons. Vidal</vt:lpstr>
      <vt:lpstr>13.5.1956 Prima Comunione</vt:lpstr>
      <vt:lpstr>13.5.1956, Prima Comunione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settembre 1955, la Pellegrina esce dl Duomo di San Lorenzo per Altobello.</dc:title>
  <dc:creator>lenovo</dc:creator>
  <cp:lastModifiedBy>lenovo</cp:lastModifiedBy>
  <cp:revision>8</cp:revision>
  <dcterms:created xsi:type="dcterms:W3CDTF">2018-05-03T08:43:04Z</dcterms:created>
  <dcterms:modified xsi:type="dcterms:W3CDTF">2019-11-08T09:45:30Z</dcterms:modified>
</cp:coreProperties>
</file>