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86" r:id="rId4"/>
    <p:sldId id="287" r:id="rId5"/>
    <p:sldId id="288" r:id="rId6"/>
    <p:sldId id="289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2" r:id="rId32"/>
    <p:sldId id="280" r:id="rId33"/>
    <p:sldId id="281" r:id="rId34"/>
    <p:sldId id="283" r:id="rId3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7FDD-B062-4A0F-B2D7-19C9CA5B7DE7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695A-15F7-4AA1-BC51-0B550EDACF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904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7FDD-B062-4A0F-B2D7-19C9CA5B7DE7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695A-15F7-4AA1-BC51-0B550EDACF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9661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7FDD-B062-4A0F-B2D7-19C9CA5B7DE7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695A-15F7-4AA1-BC51-0B550EDACF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0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7FDD-B062-4A0F-B2D7-19C9CA5B7DE7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695A-15F7-4AA1-BC51-0B550EDACF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519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7FDD-B062-4A0F-B2D7-19C9CA5B7DE7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695A-15F7-4AA1-BC51-0B550EDACF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703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7FDD-B062-4A0F-B2D7-19C9CA5B7DE7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695A-15F7-4AA1-BC51-0B550EDACF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5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7FDD-B062-4A0F-B2D7-19C9CA5B7DE7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695A-15F7-4AA1-BC51-0B550EDACF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8735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7FDD-B062-4A0F-B2D7-19C9CA5B7DE7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695A-15F7-4AA1-BC51-0B550EDACF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8420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7FDD-B062-4A0F-B2D7-19C9CA5B7DE7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695A-15F7-4AA1-BC51-0B550EDACF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363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7FDD-B062-4A0F-B2D7-19C9CA5B7DE7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695A-15F7-4AA1-BC51-0B550EDACF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053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F7FDD-B062-4A0F-B2D7-19C9CA5B7DE7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A695A-15F7-4AA1-BC51-0B550EDACF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295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F7FDD-B062-4A0F-B2D7-19C9CA5B7DE7}" type="datetimeFigureOut">
              <a:rPr lang="it-IT" smtClean="0"/>
              <a:t>08/11/2019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A695A-15F7-4AA1-BC51-0B550EDACF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311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96136" y="274638"/>
            <a:ext cx="316835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Patronato</a:t>
            </a:r>
            <a:br>
              <a:rPr lang="it-IT" sz="2000" dirty="0" smtClean="0"/>
            </a:br>
            <a:r>
              <a:rPr lang="it-IT" sz="2000" dirty="0" smtClean="0"/>
              <a:t>San Girolamo Miani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" y="0"/>
            <a:ext cx="5654675" cy="843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662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672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728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4550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1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61755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951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02"/>
            <a:ext cx="9115059" cy="700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739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5" y="32785"/>
            <a:ext cx="9026897" cy="682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937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salone del Patronato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"/>
            <a:ext cx="8460432" cy="6438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54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8368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746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P. Molinari, P. </a:t>
            </a:r>
            <a:r>
              <a:rPr lang="it-IT" sz="2000" dirty="0" err="1" smtClean="0"/>
              <a:t>Framarin</a:t>
            </a:r>
            <a:r>
              <a:rPr lang="it-IT" sz="2000" dirty="0" smtClean="0"/>
              <a:t>, P. Zago Alvise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75" y="0"/>
            <a:ext cx="9154075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672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Patronato visto da Via Altobello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22"/>
            <a:ext cx="8748464" cy="630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720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Casa dei Padri, ingresso di Via Altobello 4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7" y="0"/>
            <a:ext cx="4752257" cy="693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673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/>
              <a:t>Area del Patronato, senza recinsione.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9" cy="6531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164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4" y="0"/>
            <a:ext cx="925938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768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123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680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9"/>
            <a:ext cx="9175742" cy="6449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376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" y="1961"/>
            <a:ext cx="9210756" cy="652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1864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522"/>
            <a:ext cx="9242854" cy="641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27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885" y="0"/>
            <a:ext cx="4785327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94726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" y="17444"/>
            <a:ext cx="9198884" cy="657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8228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5368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8443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445" y="0"/>
            <a:ext cx="4545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152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400" y="0"/>
            <a:ext cx="49486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335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rmAutofit/>
          </a:bodyPr>
          <a:lstStyle/>
          <a:p>
            <a:r>
              <a:rPr lang="it-IT" sz="2000" dirty="0"/>
              <a:t>Alcuni dei primi frequentatori del Patronato.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6217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971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salone del Patronato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02"/>
            <a:ext cx="9183794" cy="43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460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2.5.1966, il Card. Urbani consacra l’altare di San Girolamo.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02" y="0"/>
            <a:ext cx="4473034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2022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6165304"/>
            <a:ext cx="9036496" cy="692696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2.5.1966 Arch. Renato </a:t>
            </a:r>
            <a:r>
              <a:rPr lang="it-IT" sz="2000" dirty="0" err="1" smtClean="0"/>
              <a:t>Renosto</a:t>
            </a:r>
            <a:r>
              <a:rPr lang="it-IT" sz="2000" dirty="0" smtClean="0"/>
              <a:t>, Ernani Costantini, Card. Urbani, dopo consacrazione dell’altare di S. Girolamo, ammirano l’affresco della parete.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88424" cy="624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6177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009" y="6021288"/>
            <a:ext cx="9109991" cy="83671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12.4.1969,  inaugurazione in Campo dei Sassi, della statua di Giovanni XXIII, voluta e donata dal Sig. </a:t>
            </a:r>
            <a:r>
              <a:rPr lang="it-IT" sz="2000" smtClean="0"/>
              <a:t>Rino Seno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9" y="21432"/>
            <a:ext cx="9168734" cy="549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89627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385192" y="1367171"/>
            <a:ext cx="8229600" cy="4525963"/>
          </a:xfrm>
        </p:spPr>
        <p:txBody>
          <a:bodyPr/>
          <a:lstStyle/>
          <a:p>
            <a:endParaRPr lang="it-IT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-5207"/>
            <a:ext cx="5616624" cy="5893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0" y="5887926"/>
            <a:ext cx="9144000" cy="970073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15.6.1971, 25° sacerdozio di P. Molinari. Da Sinistra, alto: PP. De Rocco, Verga, Cattaneo, Molinari, Brunelli, Lucini, Zago Alvise, Pellegrini; in basso, Manzoni P., </a:t>
            </a:r>
            <a:r>
              <a:rPr lang="it-IT" sz="2000" dirty="0" err="1" smtClean="0"/>
              <a:t>Munaretto</a:t>
            </a:r>
            <a:r>
              <a:rPr lang="it-IT" sz="2000" dirty="0" smtClean="0"/>
              <a:t>, Valsecchi, </a:t>
            </a:r>
            <a:r>
              <a:rPr lang="it-IT" sz="2000" smtClean="0"/>
              <a:t>Mereghetti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233472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453336"/>
            <a:ext cx="8229600" cy="404664"/>
          </a:xfrm>
        </p:spPr>
        <p:txBody>
          <a:bodyPr>
            <a:normAutofit/>
          </a:bodyPr>
          <a:lstStyle/>
          <a:p>
            <a:r>
              <a:rPr lang="it-IT" sz="2000" dirty="0"/>
              <a:t>1956, recinsione dell’area Patronato, con P. Felice Verga.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74"/>
            <a:ext cx="9226368" cy="629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3455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25344"/>
            <a:ext cx="8229600" cy="332656"/>
          </a:xfrm>
        </p:spPr>
        <p:txBody>
          <a:bodyPr>
            <a:noAutofit/>
          </a:bodyPr>
          <a:lstStyle/>
          <a:p>
            <a:r>
              <a:rPr lang="it-IT" sz="2000" dirty="0"/>
              <a:t>1956, recinsione dell’area Patronato, con P. Felice Verga.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224"/>
            <a:ext cx="9144001" cy="65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732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25344"/>
            <a:ext cx="8229600" cy="332656"/>
          </a:xfrm>
        </p:spPr>
        <p:txBody>
          <a:bodyPr>
            <a:noAutofit/>
          </a:bodyPr>
          <a:lstStyle/>
          <a:p>
            <a:r>
              <a:rPr lang="it-IT" sz="2000" dirty="0"/>
              <a:t>Recinsione del Patronato.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-9479"/>
            <a:ext cx="9073008" cy="6655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4308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165304"/>
            <a:ext cx="77724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29.12.1960, inizio costruzione Patronato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76"/>
            <a:ext cx="9195951" cy="62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553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237312"/>
            <a:ext cx="8229600" cy="62068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22.2.1961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4328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873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0" y="0"/>
            <a:ext cx="9197322" cy="638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2326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190</Words>
  <Application>Microsoft Office PowerPoint</Application>
  <PresentationFormat>Presentazione su schermo (4:3)</PresentationFormat>
  <Paragraphs>17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5" baseType="lpstr">
      <vt:lpstr>Tema di Office</vt:lpstr>
      <vt:lpstr>Il Patronato San Girolamo Miani</vt:lpstr>
      <vt:lpstr>Area del Patronato, senza recinsione.</vt:lpstr>
      <vt:lpstr>Alcuni dei primi frequentatori del Patronato.</vt:lpstr>
      <vt:lpstr>1956, recinsione dell’area Patronato, con P. Felice Verga.</vt:lpstr>
      <vt:lpstr>1956, recinsione dell’area Patronato, con P. Felice Verga.</vt:lpstr>
      <vt:lpstr>Recinsione del Patronato.</vt:lpstr>
      <vt:lpstr>29.12.1960, inizio costruzione Patronato</vt:lpstr>
      <vt:lpstr>22.2.1961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salone del Patronato</vt:lpstr>
      <vt:lpstr>Presentazione standard di PowerPoint</vt:lpstr>
      <vt:lpstr>P. Molinari, P. Framarin, P. Zago Alvise</vt:lpstr>
      <vt:lpstr>Patronato visto da Via Altobello</vt:lpstr>
      <vt:lpstr>Casa dei Padri, ingresso di Via Altobello 4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salone del Patronato</vt:lpstr>
      <vt:lpstr>2.5.1966, il Card. Urbani consacra l’altare di San Girolamo.</vt:lpstr>
      <vt:lpstr>2.5.1966 Arch. Renato Renosto, Ernani Costantini, Card. Urbani, dopo consacrazione dell’altare di S. Girolamo, ammirano l’affresco della parete.</vt:lpstr>
      <vt:lpstr>12.4.1969,  inaugurazione in Campo dei Sassi, della statua di Giovanni XXIII, voluta e donata dal Sig. Rino Seno</vt:lpstr>
      <vt:lpstr>15.6.1971, 25° sacerdozio di P. Molinari. Da Sinistra, alto: PP. De Rocco, Verga, Cattaneo, Molinari, Brunelli, Lucini, Zago Alvise, Pellegrini; in basso, Manzoni P., Munaretto, Valsecchi, Mereghetti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29.12.1960, inizio costruzione Patronato</dc:title>
  <dc:creator>lenovo</dc:creator>
  <cp:lastModifiedBy>lenovo</cp:lastModifiedBy>
  <cp:revision>13</cp:revision>
  <dcterms:created xsi:type="dcterms:W3CDTF">2018-05-03T08:25:43Z</dcterms:created>
  <dcterms:modified xsi:type="dcterms:W3CDTF">2019-11-08T21:14:37Z</dcterms:modified>
</cp:coreProperties>
</file>