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82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82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550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77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10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75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589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24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476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63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092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5EB2F-4331-4C2B-9A4D-C01ABFFCCE55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CB0C-657C-47CB-87A1-BC0BB05A6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486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7200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5 maggio 1963, il Patriarca Urbani in visita pastorale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0"/>
            <a:ext cx="7668344" cy="6522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1211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Sig. </a:t>
            </a:r>
            <a:r>
              <a:rPr lang="it-IT" sz="2000" dirty="0" err="1" smtClean="0"/>
              <a:t>Soldà</a:t>
            </a:r>
            <a:r>
              <a:rPr lang="it-IT" sz="2000" dirty="0" smtClean="0"/>
              <a:t>, il Patriarca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52" y="0"/>
            <a:ext cx="8446451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875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518"/>
            <a:ext cx="9130262" cy="6903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5690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260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1"/>
            <a:ext cx="9203995" cy="6739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009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440" y="0"/>
            <a:ext cx="91171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887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P. </a:t>
            </a:r>
            <a:r>
              <a:rPr lang="it-IT" sz="2000" dirty="0" err="1" smtClean="0"/>
              <a:t>Framarin</a:t>
            </a:r>
            <a:r>
              <a:rPr lang="it-IT" sz="2000" dirty="0" smtClean="0"/>
              <a:t> bacia la mano al Patriarca.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25626"/>
            <a:ext cx="8280920" cy="6549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005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P. </a:t>
            </a:r>
            <a:r>
              <a:rPr lang="it-IT" sz="2000" dirty="0" err="1" smtClean="0"/>
              <a:t>Fantinelli</a:t>
            </a:r>
            <a:r>
              <a:rPr lang="it-IT" sz="2000" dirty="0" smtClean="0"/>
              <a:t>, il Patriarca, P. Zago Alvise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24881"/>
            <a:ext cx="8576026" cy="6237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041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84" y="8992"/>
            <a:ext cx="8956930" cy="6849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40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1881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49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0"/>
            <a:ext cx="9100774" cy="6857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948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222169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25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216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6696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588224" y="274638"/>
            <a:ext cx="2448272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Patriarca entra nel  salone del Patronato.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" y="1825"/>
            <a:ext cx="6371762" cy="685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85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329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76849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45</Words>
  <Application>Microsoft Office PowerPoint</Application>
  <PresentationFormat>Presentazione su schermo (4:3)</PresentationFormat>
  <Paragraphs>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5 maggio 1963, il Patriarca Urbani in visita pastorale</vt:lpstr>
      <vt:lpstr>P. Fantinelli, il Patriarca, P. Zago Alvise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Patriarca entra nel  salone del Patronato.</vt:lpstr>
      <vt:lpstr>Presentazione standard di PowerPoint</vt:lpstr>
      <vt:lpstr>Il Sig. Soldà, il Patriarca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P. Framarin bacia la mano al Patriarca.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maggio 1963, il Patriarca Urbani in visita pastorale</dc:title>
  <dc:creator>lenovo</dc:creator>
  <cp:lastModifiedBy>lenovo</cp:lastModifiedBy>
  <cp:revision>2</cp:revision>
  <dcterms:created xsi:type="dcterms:W3CDTF">2018-05-03T19:33:32Z</dcterms:created>
  <dcterms:modified xsi:type="dcterms:W3CDTF">2018-05-03T19:48:23Z</dcterms:modified>
</cp:coreProperties>
</file>