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61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6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44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31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5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4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76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5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15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98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61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5C65-9A9D-4BA2-A188-285F4962A8E4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554D-C5FF-4BF6-83CD-A5FA7C36B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4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Asilo in costruzione. Inizio lavori, </a:t>
            </a:r>
            <a:r>
              <a:rPr lang="it-IT" sz="2000" dirty="0" err="1" smtClean="0"/>
              <a:t>20.X.64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" y="0"/>
            <a:ext cx="9205627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3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" y="0"/>
            <a:ext cx="919319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816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Asilo in costruzione. Inizio lavori, 20.X.64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Asilo in costruzione. Inizio lavori, 20.X.64</dc:title>
  <dc:creator>lenovo</dc:creator>
  <cp:lastModifiedBy>lenovo</cp:lastModifiedBy>
  <cp:revision>2</cp:revision>
  <dcterms:created xsi:type="dcterms:W3CDTF">2018-05-05T08:54:30Z</dcterms:created>
  <dcterms:modified xsi:type="dcterms:W3CDTF">2018-05-05T09:02:47Z</dcterms:modified>
</cp:coreProperties>
</file>