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53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47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20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49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2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9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31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48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95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38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1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EFFE-906A-476F-9F80-2ACFEEE3355C}" type="datetimeFigureOut">
              <a:rPr lang="it-IT" smtClean="0"/>
              <a:t>15/05/2018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C8B5-A87E-47B4-AB4B-88549A08C6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46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92"/>
            <a:ext cx="6819019" cy="685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577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78929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57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"/>
            <a:ext cx="6926007" cy="685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91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760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21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91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46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2384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866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8606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613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Presentazione su schermo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2018-05-15T14:10:16Z</dcterms:created>
  <dcterms:modified xsi:type="dcterms:W3CDTF">2018-05-15T14:16:33Z</dcterms:modified>
</cp:coreProperties>
</file>