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2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EFFE-906A-476F-9F80-2ACFEEE3355C}" type="datetimeFigureOut">
              <a:rPr lang="it-IT" smtClean="0"/>
              <a:t>15/05/2018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C8B5-A87E-47B4-AB4B-88549A08C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753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EFFE-906A-476F-9F80-2ACFEEE3355C}" type="datetimeFigureOut">
              <a:rPr lang="it-IT" smtClean="0"/>
              <a:t>15/05/2018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C8B5-A87E-47B4-AB4B-88549A08C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147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EFFE-906A-476F-9F80-2ACFEEE3355C}" type="datetimeFigureOut">
              <a:rPr lang="it-IT" smtClean="0"/>
              <a:t>15/05/2018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C8B5-A87E-47B4-AB4B-88549A08C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2209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EFFE-906A-476F-9F80-2ACFEEE3355C}" type="datetimeFigureOut">
              <a:rPr lang="it-IT" smtClean="0"/>
              <a:t>15/05/2018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C8B5-A87E-47B4-AB4B-88549A08C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149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EFFE-906A-476F-9F80-2ACFEEE3355C}" type="datetimeFigureOut">
              <a:rPr lang="it-IT" smtClean="0"/>
              <a:t>15/05/2018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C8B5-A87E-47B4-AB4B-88549A08C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25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EFFE-906A-476F-9F80-2ACFEEE3355C}" type="datetimeFigureOut">
              <a:rPr lang="it-IT" smtClean="0"/>
              <a:t>15/05/2018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C8B5-A87E-47B4-AB4B-88549A08C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189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EFFE-906A-476F-9F80-2ACFEEE3355C}" type="datetimeFigureOut">
              <a:rPr lang="it-IT" smtClean="0"/>
              <a:t>15/05/2018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C8B5-A87E-47B4-AB4B-88549A08C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9318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EFFE-906A-476F-9F80-2ACFEEE3355C}" type="datetimeFigureOut">
              <a:rPr lang="it-IT" smtClean="0"/>
              <a:t>15/05/2018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C8B5-A87E-47B4-AB4B-88549A08C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3482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EFFE-906A-476F-9F80-2ACFEEE3355C}" type="datetimeFigureOut">
              <a:rPr lang="it-IT" smtClean="0"/>
              <a:t>15/05/2018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C8B5-A87E-47B4-AB4B-88549A08C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7958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EFFE-906A-476F-9F80-2ACFEEE3355C}" type="datetimeFigureOut">
              <a:rPr lang="it-IT" smtClean="0"/>
              <a:t>15/05/2018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C8B5-A87E-47B4-AB4B-88549A08C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3382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EFFE-906A-476F-9F80-2ACFEEE3355C}" type="datetimeFigureOut">
              <a:rPr lang="it-IT" smtClean="0"/>
              <a:t>15/05/2018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C8B5-A87E-47B4-AB4B-88549A08C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816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9EFFE-906A-476F-9F80-2ACFEEE3355C}" type="datetimeFigureOut">
              <a:rPr lang="it-IT" smtClean="0"/>
              <a:t>15/05/2018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BC8B5-A87E-47B4-AB4B-88549A08C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4469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92"/>
            <a:ext cx="6819019" cy="6854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5777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78929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1578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"/>
            <a:ext cx="6926007" cy="6857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8910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1760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721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9197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5468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2384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8667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8606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66138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Presentazione su schermo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2018-05-15T14:10:16Z</dcterms:created>
  <dcterms:modified xsi:type="dcterms:W3CDTF">2018-05-15T14:16:33Z</dcterms:modified>
</cp:coreProperties>
</file>