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148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6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1568-4016-420A-A363-768C584AB608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CE5C-9A26-4794-BCE6-A6AEB97FFA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4935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1568-4016-420A-A363-768C584AB608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CE5C-9A26-4794-BCE6-A6AEB97FFA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6047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1568-4016-420A-A363-768C584AB608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CE5C-9A26-4794-BCE6-A6AEB97FFA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9412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1568-4016-420A-A363-768C584AB608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CE5C-9A26-4794-BCE6-A6AEB97FFA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2218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1568-4016-420A-A363-768C584AB608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CE5C-9A26-4794-BCE6-A6AEB97FFA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0654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1568-4016-420A-A363-768C584AB608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CE5C-9A26-4794-BCE6-A6AEB97FFA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140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1568-4016-420A-A363-768C584AB608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CE5C-9A26-4794-BCE6-A6AEB97FFA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2874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1568-4016-420A-A363-768C584AB608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CE5C-9A26-4794-BCE6-A6AEB97FFA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605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1568-4016-420A-A363-768C584AB608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CE5C-9A26-4794-BCE6-A6AEB97FFA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3460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1568-4016-420A-A363-768C584AB608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CE5C-9A26-4794-BCE6-A6AEB97FFA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833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E1568-4016-420A-A363-768C584AB608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CE5C-9A26-4794-BCE6-A6AEB97FFA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8328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E1568-4016-420A-A363-768C584AB608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4CE5C-9A26-4794-BCE6-A6AEB97FFA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3718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932040" y="2130425"/>
            <a:ext cx="3526160" cy="1470025"/>
          </a:xfrm>
        </p:spPr>
        <p:txBody>
          <a:bodyPr>
            <a:normAutofit/>
          </a:bodyPr>
          <a:lstStyle/>
          <a:p>
            <a:r>
              <a:rPr lang="it-IT" sz="2000" dirty="0" smtClean="0"/>
              <a:t>Don Angelo Gaggio primo sacerdote nella zona.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4644008" cy="6937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5220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309320"/>
            <a:ext cx="8229600" cy="54868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Esterno della chiesa-baracca ad Altobello, 1945-50</a:t>
            </a:r>
            <a:endParaRPr lang="it-IT" sz="2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5" y="0"/>
            <a:ext cx="642255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0803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309320"/>
            <a:ext cx="8229600" cy="54868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Interno della chiesetta-baracca, dedicata a S. Giovanni Bosco, ad Altobello</a:t>
            </a:r>
            <a:endParaRPr lang="it-IT" sz="2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7040" cy="623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0478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839"/>
            <a:ext cx="12238405" cy="9178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1496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309320"/>
            <a:ext cx="8229600" cy="54868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Interno della </a:t>
            </a:r>
            <a:r>
              <a:rPr lang="it-IT" sz="2000" dirty="0" smtClean="0"/>
              <a:t>chiesetta-baracca</a:t>
            </a:r>
            <a:r>
              <a:rPr lang="it-IT" sz="2000" dirty="0" smtClean="0"/>
              <a:t>, in occasione della festa della mamma.</a:t>
            </a:r>
            <a:endParaRPr lang="it-IT" sz="2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7040" cy="623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5729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39</Words>
  <Application>Microsoft Office PowerPoint</Application>
  <PresentationFormat>Presentazione su schermo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Don Angelo Gaggio primo sacerdote nella zona.</vt:lpstr>
      <vt:lpstr>Esterno della chiesa-baracca ad Altobello, 1945-50</vt:lpstr>
      <vt:lpstr>Interno della chiesetta-baracca, dedicata a S. Giovanni Bosco, ad Altobello</vt:lpstr>
      <vt:lpstr>Presentazione standard di PowerPoint</vt:lpstr>
      <vt:lpstr>Interno della chiesetta-baracca, in occasione della festa della mamma.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 Angelo Gaggio primo sacerdote nella zona.</dc:title>
  <dc:creator>lenovo</dc:creator>
  <cp:lastModifiedBy>lenovo</cp:lastModifiedBy>
  <cp:revision>8</cp:revision>
  <dcterms:created xsi:type="dcterms:W3CDTF">2018-05-05T06:52:41Z</dcterms:created>
  <dcterms:modified xsi:type="dcterms:W3CDTF">2020-05-15T15:42:12Z</dcterms:modified>
</cp:coreProperties>
</file>