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1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93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04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41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21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65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4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8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05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46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3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32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1568-4016-420A-A363-768C584AB608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CE5C-9A26-4794-BCE6-A6AEB97FFA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71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32040" y="2130425"/>
            <a:ext cx="3526160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Don Angelo Gaggio primo sacerdote nella zona.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644008" cy="693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2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Esterno della chiesa-baracca ad Altobello, 1945-50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" y="0"/>
            <a:ext cx="642255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80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Interno della chiesetta-baracca, dedicata a S. Giovanni Bosco, ad Altobello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7040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47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39"/>
            <a:ext cx="12238405" cy="917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49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Interno della </a:t>
            </a:r>
            <a:r>
              <a:rPr lang="it-IT" sz="2000" dirty="0" smtClean="0"/>
              <a:t>chiesetta-baracca</a:t>
            </a:r>
            <a:r>
              <a:rPr lang="it-IT" sz="2000" dirty="0" smtClean="0"/>
              <a:t>, in occasione della festa della mamma.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7040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72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</Words>
  <Application>Microsoft Office PowerPoint</Application>
  <PresentationFormat>Presentazione su schermo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Don Angelo Gaggio primo sacerdote nella zona.</vt:lpstr>
      <vt:lpstr>Esterno della chiesa-baracca ad Altobello, 1945-50</vt:lpstr>
      <vt:lpstr>Interno della chiesetta-baracca, dedicata a S. Giovanni Bosco, ad Altobello</vt:lpstr>
      <vt:lpstr>Presentazione standard di PowerPoint</vt:lpstr>
      <vt:lpstr>Interno della chiesetta-baracca, in occasione della festa della mamma.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 Angelo Gaggio primo sacerdote nella zona.</dc:title>
  <dc:creator>lenovo</dc:creator>
  <cp:lastModifiedBy>lenovo</cp:lastModifiedBy>
  <cp:revision>8</cp:revision>
  <dcterms:created xsi:type="dcterms:W3CDTF">2018-05-05T06:52:41Z</dcterms:created>
  <dcterms:modified xsi:type="dcterms:W3CDTF">2020-05-15T15:42:12Z</dcterms:modified>
</cp:coreProperties>
</file>