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7" r:id="rId17"/>
    <p:sldId id="271" r:id="rId18"/>
    <p:sldId id="272" r:id="rId19"/>
    <p:sldId id="273" r:id="rId20"/>
    <p:sldId id="27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35A3A-7AFA-4DB1-9A69-ED56216AC90F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05E25-A092-4982-BFD4-4E0397602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6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05E25-A092-4982-BFD4-4E0397602E3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11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89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9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05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8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4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13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76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86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07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33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63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0678-E9FA-44F4-A384-FA0DACCDA487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1AE52-35E1-4183-928A-682D985F6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29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76056" y="2130425"/>
            <a:ext cx="4067944" cy="1470025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Peregrinatio</a:t>
            </a:r>
            <a:r>
              <a:rPr lang="it-IT" sz="2000" dirty="0" smtClean="0"/>
              <a:t> Mariae.</a:t>
            </a:r>
            <a:br>
              <a:rPr lang="it-IT" sz="2000" dirty="0" smtClean="0"/>
            </a:br>
            <a:r>
              <a:rPr lang="it-IT" sz="2000" dirty="0" smtClean="0"/>
              <a:t>MESTRE-MARGHERA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35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17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707"/>
            <a:ext cx="9153887" cy="59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43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davanti alla chiesa dei SS. Gervasio e Protasio di Carpenedo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0"/>
            <a:ext cx="916963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49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13993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75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" y="0"/>
            <a:ext cx="910639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914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" y="0"/>
            <a:ext cx="908427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89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verso la ‘baracca’ di Altobello, costruita nell’aprile del 1945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" y="0"/>
            <a:ext cx="9123243" cy="605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76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Processione Madonna Pellegrina in Via Piave, anni ‘50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60"/>
            <a:ext cx="842587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80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Altobello 1948, gruppi di Azione Cattolica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8102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1947, Altobello in festa per l’arrivo </a:t>
            </a:r>
            <a:r>
              <a:rPr lang="it-IT" sz="2000" dirty="0" err="1" smtClean="0"/>
              <a:t>dellaPellegrina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5477"/>
            <a:ext cx="9160439" cy="601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91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707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giunge in Via Andrea Costa ad Altobello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54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65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esce dal duomo di San Lorenzo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0"/>
            <a:ext cx="50859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57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Processione della Pellegrina in Via Andrea Costa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9160818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02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" y="9466"/>
            <a:ext cx="60909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6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91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84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13.5.1956 Prima Comunione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75375" cy="64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567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13.5.1956, Prima Comunione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374361" cy="643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694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 </a:t>
            </a:r>
            <a:r>
              <a:rPr lang="it-IT" sz="2000" dirty="0" err="1" smtClean="0"/>
              <a:t>feltrificio</a:t>
            </a:r>
            <a:r>
              <a:rPr lang="it-IT" sz="2000" dirty="0" smtClean="0"/>
              <a:t> di Marghera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19"/>
            <a:ext cx="9186111" cy="601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20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 setificio di Marghera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5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allo stabilimento San Marco di Marghera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9205206" cy="586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77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alle Officine Galileo di Marghera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60432" cy="654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692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allo stabilimento </a:t>
            </a:r>
            <a:r>
              <a:rPr lang="it-IT" sz="2000" dirty="0" err="1" smtClean="0"/>
              <a:t>Vidal</a:t>
            </a:r>
            <a:r>
              <a:rPr lang="it-IT" sz="2000" dirty="0" smtClean="0"/>
              <a:t> di Marghera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79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705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Partenza della processione da San Lorenzo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57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allo stabilimento </a:t>
            </a:r>
            <a:r>
              <a:rPr lang="it-IT" sz="2000" dirty="0" err="1" smtClean="0"/>
              <a:t>Vidal</a:t>
            </a:r>
            <a:r>
              <a:rPr lang="it-IT" sz="2000" dirty="0" smtClean="0"/>
              <a:t> di Marghera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911811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allo stabilimento </a:t>
            </a:r>
            <a:r>
              <a:rPr lang="it-IT" sz="2000" dirty="0" err="1" smtClean="0"/>
              <a:t>Vidal</a:t>
            </a:r>
            <a:r>
              <a:rPr lang="it-IT" sz="2000" dirty="0" smtClean="0"/>
              <a:t> di Marghera</a:t>
            </a:r>
            <a:endParaRPr lang="it-IT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4"/>
            <a:ext cx="9191294" cy="64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82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in Piazza Ferretto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" y="0"/>
            <a:ext cx="509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30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davanti alla chiesa di Lourdes di Via Piave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" y="0"/>
            <a:ext cx="9122432" cy="62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7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davanti alla chiesa di Lourdes di Via Piave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" y="9466"/>
            <a:ext cx="9153746" cy="60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08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717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0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28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510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166</Words>
  <Application>Microsoft Office PowerPoint</Application>
  <PresentationFormat>Presentazione su schermo (4:3)</PresentationFormat>
  <Paragraphs>23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Peregrinatio Mariae. MESTRE-MARGHERA</vt:lpstr>
      <vt:lpstr>La Pellegrina esce dal duomo di San Lorenzo</vt:lpstr>
      <vt:lpstr>Partenza della processione da San Lorenzo</vt:lpstr>
      <vt:lpstr>La Pellegrina in Piazza Ferretto</vt:lpstr>
      <vt:lpstr>La Pellegrina davanti alla chiesa di Lourdes di Via Piave</vt:lpstr>
      <vt:lpstr>La Pellegrina davanti alla chiesa di Lourdes di Via Piave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Pellegrina davanti alla chiesa dei SS. Gervasio e Protasio di Carpenedo</vt:lpstr>
      <vt:lpstr>Presentazione standard di PowerPoint</vt:lpstr>
      <vt:lpstr>Presentazione standard di PowerPoint</vt:lpstr>
      <vt:lpstr>Presentazione standard di PowerPoint</vt:lpstr>
      <vt:lpstr>La Pellegrina verso la ‘baracca’ di Altobello, costruita nell’aprile del 1945</vt:lpstr>
      <vt:lpstr>Processione Madonna Pellegrina in Via Piave, anni ‘50</vt:lpstr>
      <vt:lpstr>Altobello 1948, gruppi di Azione Cattolica</vt:lpstr>
      <vt:lpstr>1947, Altobello in festa per l’arrivo dellaPellegrina</vt:lpstr>
      <vt:lpstr>La Pellegrina giunge in Via Andrea Costa ad Altobello</vt:lpstr>
      <vt:lpstr>Processione della Pellegrina in Via Andrea Costa </vt:lpstr>
      <vt:lpstr>Presentazione standard di PowerPoint</vt:lpstr>
      <vt:lpstr>Presentazione standard di PowerPoint</vt:lpstr>
      <vt:lpstr>13.5.1956 Prima Comunione</vt:lpstr>
      <vt:lpstr>13.5.1956, Prima Comunione</vt:lpstr>
      <vt:lpstr>La Pellegrina al feltrificio di Marghera</vt:lpstr>
      <vt:lpstr>La Pellegrina al setificio di Marghera</vt:lpstr>
      <vt:lpstr>La Pellegrina allo stabilimento San Marco di Marghera</vt:lpstr>
      <vt:lpstr>La Pellegrina alle Officine Galileo di Marghera</vt:lpstr>
      <vt:lpstr>La Pellegrina allo stabilimento Vidal di Marghera</vt:lpstr>
      <vt:lpstr>La Pellegrina allo stabilimento Vidal di Marghera</vt:lpstr>
      <vt:lpstr>La Pellegrina allo stabilimento Vidal di Marghera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Peregrinatio Mariae. MESTRE-MARGHERA</dc:title>
  <dc:creator>lenovo</dc:creator>
  <cp:lastModifiedBy>lenovo</cp:lastModifiedBy>
  <cp:revision>20</cp:revision>
  <dcterms:created xsi:type="dcterms:W3CDTF">2018-05-04T08:21:23Z</dcterms:created>
  <dcterms:modified xsi:type="dcterms:W3CDTF">2019-11-08T10:56:16Z</dcterms:modified>
</cp:coreProperties>
</file>