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5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F91E-9D63-440D-890B-B133BE3CD27F}" type="datetimeFigureOut">
              <a:rPr lang="it-IT" smtClean="0"/>
              <a:t>04/05/2018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939F-F330-4C93-95BA-2A2C2E765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933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F91E-9D63-440D-890B-B133BE3CD27F}" type="datetimeFigureOut">
              <a:rPr lang="it-IT" smtClean="0"/>
              <a:t>04/05/2018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939F-F330-4C93-95BA-2A2C2E765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822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F91E-9D63-440D-890B-B133BE3CD27F}" type="datetimeFigureOut">
              <a:rPr lang="it-IT" smtClean="0"/>
              <a:t>04/05/2018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939F-F330-4C93-95BA-2A2C2E765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592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F91E-9D63-440D-890B-B133BE3CD27F}" type="datetimeFigureOut">
              <a:rPr lang="it-IT" smtClean="0"/>
              <a:t>04/05/2018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939F-F330-4C93-95BA-2A2C2E765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939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F91E-9D63-440D-890B-B133BE3CD27F}" type="datetimeFigureOut">
              <a:rPr lang="it-IT" smtClean="0"/>
              <a:t>04/05/2018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939F-F330-4C93-95BA-2A2C2E765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0633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F91E-9D63-440D-890B-B133BE3CD27F}" type="datetimeFigureOut">
              <a:rPr lang="it-IT" smtClean="0"/>
              <a:t>04/05/2018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939F-F330-4C93-95BA-2A2C2E765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2626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F91E-9D63-440D-890B-B133BE3CD27F}" type="datetimeFigureOut">
              <a:rPr lang="it-IT" smtClean="0"/>
              <a:t>04/05/2018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939F-F330-4C93-95BA-2A2C2E765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898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F91E-9D63-440D-890B-B133BE3CD27F}" type="datetimeFigureOut">
              <a:rPr lang="it-IT" smtClean="0"/>
              <a:t>04/05/2018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939F-F330-4C93-95BA-2A2C2E765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2931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F91E-9D63-440D-890B-B133BE3CD27F}" type="datetimeFigureOut">
              <a:rPr lang="it-IT" smtClean="0"/>
              <a:t>04/05/2018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939F-F330-4C93-95BA-2A2C2E765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44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F91E-9D63-440D-890B-B133BE3CD27F}" type="datetimeFigureOut">
              <a:rPr lang="it-IT" smtClean="0"/>
              <a:t>04/05/2018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939F-F330-4C93-95BA-2A2C2E765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429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F91E-9D63-440D-890B-B133BE3CD27F}" type="datetimeFigureOut">
              <a:rPr lang="it-IT" smtClean="0"/>
              <a:t>04/05/2018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3939F-F330-4C93-95BA-2A2C2E765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6216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4F91E-9D63-440D-890B-B133BE3CD27F}" type="datetimeFigureOut">
              <a:rPr lang="it-IT" smtClean="0"/>
              <a:t>04/05/2018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3939F-F330-4C93-95BA-2A2C2E7652D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939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727575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6093296"/>
            <a:ext cx="9144000" cy="76470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27.11.1957, il Patriarca Roncalli in visita pastorale</a:t>
            </a:r>
            <a:endParaRPr lang="it-IT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99392"/>
            <a:ext cx="8733183" cy="6122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6136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043" y="0"/>
            <a:ext cx="483562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7305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7" y="0"/>
            <a:ext cx="9137089" cy="645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4585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284266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8519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4553" cy="6381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4729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" y="18728"/>
            <a:ext cx="9204751" cy="636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95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903" y="0"/>
            <a:ext cx="9224330" cy="623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24605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</Words>
  <Application>Microsoft Office PowerPoint</Application>
  <PresentationFormat>Presentazione su schermo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2</cp:revision>
  <dcterms:created xsi:type="dcterms:W3CDTF">2018-05-03T04:52:25Z</dcterms:created>
  <dcterms:modified xsi:type="dcterms:W3CDTF">2018-05-04T04:51:53Z</dcterms:modified>
</cp:coreProperties>
</file>