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1252" y="-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4F91E-9D63-440D-890B-B133BE3CD27F}" type="datetimeFigureOut">
              <a:rPr lang="it-IT" smtClean="0"/>
              <a:t>04/05/2018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3939F-F330-4C93-95BA-2A2C2E7652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9331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4F91E-9D63-440D-890B-B133BE3CD27F}" type="datetimeFigureOut">
              <a:rPr lang="it-IT" smtClean="0"/>
              <a:t>04/05/2018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3939F-F330-4C93-95BA-2A2C2E7652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8227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4F91E-9D63-440D-890B-B133BE3CD27F}" type="datetimeFigureOut">
              <a:rPr lang="it-IT" smtClean="0"/>
              <a:t>04/05/2018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3939F-F330-4C93-95BA-2A2C2E7652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5922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4F91E-9D63-440D-890B-B133BE3CD27F}" type="datetimeFigureOut">
              <a:rPr lang="it-IT" smtClean="0"/>
              <a:t>04/05/2018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3939F-F330-4C93-95BA-2A2C2E7652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9395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4F91E-9D63-440D-890B-B133BE3CD27F}" type="datetimeFigureOut">
              <a:rPr lang="it-IT" smtClean="0"/>
              <a:t>04/05/2018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3939F-F330-4C93-95BA-2A2C2E7652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0633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4F91E-9D63-440D-890B-B133BE3CD27F}" type="datetimeFigureOut">
              <a:rPr lang="it-IT" smtClean="0"/>
              <a:t>04/05/2018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3939F-F330-4C93-95BA-2A2C2E7652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2626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4F91E-9D63-440D-890B-B133BE3CD27F}" type="datetimeFigureOut">
              <a:rPr lang="it-IT" smtClean="0"/>
              <a:t>04/05/2018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3939F-F330-4C93-95BA-2A2C2E7652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8987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4F91E-9D63-440D-890B-B133BE3CD27F}" type="datetimeFigureOut">
              <a:rPr lang="it-IT" smtClean="0"/>
              <a:t>04/05/2018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3939F-F330-4C93-95BA-2A2C2E7652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2931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4F91E-9D63-440D-890B-B133BE3CD27F}" type="datetimeFigureOut">
              <a:rPr lang="it-IT" smtClean="0"/>
              <a:t>04/05/2018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3939F-F330-4C93-95BA-2A2C2E7652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4414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4F91E-9D63-440D-890B-B133BE3CD27F}" type="datetimeFigureOut">
              <a:rPr lang="it-IT" smtClean="0"/>
              <a:t>04/05/2018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3939F-F330-4C93-95BA-2A2C2E7652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4299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4F91E-9D63-440D-890B-B133BE3CD27F}" type="datetimeFigureOut">
              <a:rPr lang="it-IT" smtClean="0"/>
              <a:t>04/05/2018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3939F-F330-4C93-95BA-2A2C2E7652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6216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94F91E-9D63-440D-890B-B133BE3CD27F}" type="datetimeFigureOut">
              <a:rPr lang="it-IT" smtClean="0"/>
              <a:t>04/05/2018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3939F-F330-4C93-95BA-2A2C2E7652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9390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4727575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6093296"/>
            <a:ext cx="9144000" cy="764704"/>
          </a:xfrm>
        </p:spPr>
        <p:txBody>
          <a:bodyPr>
            <a:normAutofit/>
          </a:bodyPr>
          <a:lstStyle/>
          <a:p>
            <a:r>
              <a:rPr lang="it-IT" sz="2000" dirty="0" smtClean="0"/>
              <a:t>27.11.1957, il Patriarca Roncalli in visita pastorale</a:t>
            </a:r>
            <a:endParaRPr lang="it-IT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99392"/>
            <a:ext cx="8733183" cy="6122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6136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8043" y="0"/>
            <a:ext cx="483562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7305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17" y="0"/>
            <a:ext cx="9137089" cy="6453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34585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9392"/>
            <a:ext cx="9284266" cy="6624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08519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14553" cy="6381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47291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8" y="18728"/>
            <a:ext cx="9204751" cy="6362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95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903" y="0"/>
            <a:ext cx="9224330" cy="6237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624605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8</Words>
  <Application>Microsoft Office PowerPoint</Application>
  <PresentationFormat>Presentazione su schermo (4:3)</PresentationFormat>
  <Paragraphs>1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lenovo</dc:creator>
  <cp:lastModifiedBy>lenovo</cp:lastModifiedBy>
  <cp:revision>2</cp:revision>
  <dcterms:created xsi:type="dcterms:W3CDTF">2018-05-03T04:52:25Z</dcterms:created>
  <dcterms:modified xsi:type="dcterms:W3CDTF">2018-05-04T04:51:53Z</dcterms:modified>
</cp:coreProperties>
</file>