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58" r:id="rId6"/>
    <p:sldId id="262" r:id="rId7"/>
    <p:sldId id="263" r:id="rId8"/>
    <p:sldId id="264" r:id="rId9"/>
    <p:sldId id="265" r:id="rId10"/>
    <p:sldId id="259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144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87D8-E682-4746-92F4-DA0AA97644E9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B1D5-0964-427E-8E85-26E52F024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117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87D8-E682-4746-92F4-DA0AA97644E9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B1D5-0964-427E-8E85-26E52F024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489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87D8-E682-4746-92F4-DA0AA97644E9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B1D5-0964-427E-8E85-26E52F024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09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87D8-E682-4746-92F4-DA0AA97644E9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B1D5-0964-427E-8E85-26E52F024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670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87D8-E682-4746-92F4-DA0AA97644E9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B1D5-0964-427E-8E85-26E52F024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01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87D8-E682-4746-92F4-DA0AA97644E9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B1D5-0964-427E-8E85-26E52F024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202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87D8-E682-4746-92F4-DA0AA97644E9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B1D5-0964-427E-8E85-26E52F024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91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87D8-E682-4746-92F4-DA0AA97644E9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B1D5-0964-427E-8E85-26E52F024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814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87D8-E682-4746-92F4-DA0AA97644E9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B1D5-0964-427E-8E85-26E52F024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3416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87D8-E682-4746-92F4-DA0AA97644E9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B1D5-0964-427E-8E85-26E52F024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21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87D8-E682-4746-92F4-DA0AA97644E9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8B1D5-0964-427E-8E85-26E52F024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685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C87D8-E682-4746-92F4-DA0AA97644E9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8B1D5-0964-427E-8E85-26E52F024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038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5733256"/>
            <a:ext cx="8458200" cy="112474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Patriarca di Venezia, Carlo Agostini, 25.10.1950</a:t>
            </a:r>
            <a:r>
              <a:rPr lang="it-IT" sz="2800" dirty="0" smtClean="0"/>
              <a:t>, </a:t>
            </a:r>
            <a:r>
              <a:rPr lang="it-IT" sz="2800" dirty="0" err="1" smtClean="0"/>
              <a:t>accompagnaot</a:t>
            </a:r>
            <a:r>
              <a:rPr lang="it-IT" sz="2800" dirty="0" smtClean="0"/>
              <a:t> </a:t>
            </a:r>
            <a:r>
              <a:rPr lang="it-IT" sz="2800" dirty="0" smtClean="0"/>
              <a:t>da </a:t>
            </a:r>
            <a:r>
              <a:rPr lang="it-IT" sz="2800" dirty="0" err="1" smtClean="0"/>
              <a:t>Mons</a:t>
            </a:r>
            <a:r>
              <a:rPr lang="it-IT" sz="2800" dirty="0" smtClean="0"/>
              <a:t>. </a:t>
            </a:r>
            <a:r>
              <a:rPr lang="it-IT" sz="2800" dirty="0" err="1" smtClean="0"/>
              <a:t>Vidal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98"/>
            <a:ext cx="9268101" cy="573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82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8" y="0"/>
            <a:ext cx="9200246" cy="5877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9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487"/>
            <a:ext cx="9141141" cy="6000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19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76"/>
            <a:ext cx="9300056" cy="6011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121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2" y="6237312"/>
            <a:ext cx="9135548" cy="62068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Patriarca, </a:t>
            </a:r>
            <a:r>
              <a:rPr lang="it-IT" sz="2000" dirty="0" err="1" smtClean="0"/>
              <a:t>Mons</a:t>
            </a:r>
            <a:r>
              <a:rPr lang="it-IT" sz="2000" dirty="0" smtClean="0"/>
              <a:t>. </a:t>
            </a:r>
            <a:r>
              <a:rPr lang="it-IT" sz="2000" dirty="0" err="1" smtClean="0"/>
              <a:t>Vidal</a:t>
            </a:r>
            <a:r>
              <a:rPr lang="it-IT" sz="2000" dirty="0" smtClean="0"/>
              <a:t>, Don Gino Trevisan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" y="28938"/>
            <a:ext cx="9207304" cy="5848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63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454"/>
            <a:ext cx="9224696" cy="5916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841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60193" cy="602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061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7" y="31506"/>
            <a:ext cx="9248644" cy="5989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58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37312"/>
            <a:ext cx="8229600" cy="62068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Benedice la prima pietra della nuova chiesa della zona.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1873" cy="602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933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992"/>
            <a:ext cx="9320752" cy="6012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610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444"/>
            <a:ext cx="9135832" cy="5859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3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520"/>
            <a:ext cx="4355976" cy="696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66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427984" cy="695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193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35</Words>
  <Application>Microsoft Office PowerPoint</Application>
  <PresentationFormat>Presentazione su schermo (4:3)</PresentationFormat>
  <Paragraphs>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Il Patriarca di Venezia, Carlo Agostini, 25.10.1950, accompagnaot da Mons. Vidal</vt:lpstr>
      <vt:lpstr>Presentazione standard di PowerPoint</vt:lpstr>
      <vt:lpstr>Presentazione standard di PowerPoint</vt:lpstr>
      <vt:lpstr>Presentazione standard di PowerPoint</vt:lpstr>
      <vt:lpstr>Benedice la prima pietra della nuova chiesa della zona.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Patriarca, Mons. Vidal, Don Gino Trevisan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Patriarca di Venezia, Carlo Agostini</dc:title>
  <dc:creator>lenovo</dc:creator>
  <cp:lastModifiedBy>lenovo</cp:lastModifiedBy>
  <cp:revision>6</cp:revision>
  <dcterms:created xsi:type="dcterms:W3CDTF">2018-05-03T06:10:29Z</dcterms:created>
  <dcterms:modified xsi:type="dcterms:W3CDTF">2020-05-15T15:42:27Z</dcterms:modified>
</cp:coreProperties>
</file>