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4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96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48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50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70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47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1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33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0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31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79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58294-D6F3-4B4D-BC48-0B9DBBAAECB1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2F1C3-59B9-4300-8995-36B965FEA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56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" name="Segnaposto contenuto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5" y="-1998"/>
            <a:ext cx="9146665" cy="6859998"/>
          </a:xfrm>
        </p:spPr>
      </p:pic>
    </p:spTree>
    <p:extLst>
      <p:ext uri="{BB962C8B-B14F-4D97-AF65-F5344CB8AC3E}">
        <p14:creationId xmlns:p14="http://schemas.microsoft.com/office/powerpoint/2010/main" val="168677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8318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2016-11-24T09:02:51Z</dcterms:created>
  <dcterms:modified xsi:type="dcterms:W3CDTF">2017-01-25T09:06:01Z</dcterms:modified>
</cp:coreProperties>
</file>