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24" autoAdjust="0"/>
  </p:normalViewPr>
  <p:slideViewPr>
    <p:cSldViewPr>
      <p:cViewPr varScale="1">
        <p:scale>
          <a:sx n="57" d="100"/>
          <a:sy n="57" d="100"/>
        </p:scale>
        <p:origin x="-70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1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12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62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04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67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08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76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351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3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FC1CE-8913-4E24-A73D-E2B216B3B8A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7D778-E4AA-46AC-AFD9-F8554F814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96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7117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i="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4791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7865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7734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541" cy="5805264"/>
          </a:xfrm>
        </p:spPr>
      </p:pic>
    </p:spTree>
    <p:extLst>
      <p:ext uri="{BB962C8B-B14F-4D97-AF65-F5344CB8AC3E}">
        <p14:creationId xmlns:p14="http://schemas.microsoft.com/office/powerpoint/2010/main" val="290359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4" cy="6913291"/>
          </a:xfrm>
        </p:spPr>
      </p:pic>
    </p:spTree>
    <p:extLst>
      <p:ext uri="{BB962C8B-B14F-4D97-AF65-F5344CB8AC3E}">
        <p14:creationId xmlns:p14="http://schemas.microsoft.com/office/powerpoint/2010/main" val="57676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0863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61665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086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0550" cy="685800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70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99851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478" cy="3068960"/>
          </a:xfrm>
        </p:spPr>
      </p:pic>
    </p:spTree>
    <p:extLst>
      <p:ext uri="{BB962C8B-B14F-4D97-AF65-F5344CB8AC3E}">
        <p14:creationId xmlns:p14="http://schemas.microsoft.com/office/powerpoint/2010/main" val="6525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928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6311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9640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" y="0"/>
            <a:ext cx="9166206" cy="5805264"/>
          </a:xfrm>
        </p:spPr>
      </p:pic>
    </p:spTree>
    <p:extLst>
      <p:ext uri="{BB962C8B-B14F-4D97-AF65-F5344CB8AC3E}">
        <p14:creationId xmlns:p14="http://schemas.microsoft.com/office/powerpoint/2010/main" val="3470560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6197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1152" cy="6858000"/>
          </a:xfrm>
        </p:spPr>
      </p:pic>
    </p:spTree>
    <p:extLst>
      <p:ext uri="{BB962C8B-B14F-4D97-AF65-F5344CB8AC3E}">
        <p14:creationId xmlns:p14="http://schemas.microsoft.com/office/powerpoint/2010/main" val="284731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9430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31011" cy="2204864"/>
          </a:xfrm>
        </p:spPr>
      </p:pic>
    </p:spTree>
    <p:extLst>
      <p:ext uri="{BB962C8B-B14F-4D97-AF65-F5344CB8AC3E}">
        <p14:creationId xmlns:p14="http://schemas.microsoft.com/office/powerpoint/2010/main" val="46958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3956" cy="6858000"/>
          </a:xfrm>
        </p:spPr>
      </p:pic>
    </p:spTree>
    <p:extLst>
      <p:ext uri="{BB962C8B-B14F-4D97-AF65-F5344CB8AC3E}">
        <p14:creationId xmlns:p14="http://schemas.microsoft.com/office/powerpoint/2010/main" val="386723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9274" cy="6858000"/>
          </a:xfrm>
        </p:spPr>
      </p:pic>
    </p:spTree>
    <p:extLst>
      <p:ext uri="{BB962C8B-B14F-4D97-AF65-F5344CB8AC3E}">
        <p14:creationId xmlns:p14="http://schemas.microsoft.com/office/powerpoint/2010/main" val="244150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15970" cy="6858000"/>
          </a:xfrm>
        </p:spPr>
      </p:pic>
    </p:spTree>
    <p:extLst>
      <p:ext uri="{BB962C8B-B14F-4D97-AF65-F5344CB8AC3E}">
        <p14:creationId xmlns:p14="http://schemas.microsoft.com/office/powerpoint/2010/main" val="13502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10549" cy="6858000"/>
          </a:xfrm>
        </p:spPr>
      </p:pic>
    </p:spTree>
    <p:extLst>
      <p:ext uri="{BB962C8B-B14F-4D97-AF65-F5344CB8AC3E}">
        <p14:creationId xmlns:p14="http://schemas.microsoft.com/office/powerpoint/2010/main" val="382332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5447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9" y="0"/>
            <a:ext cx="5057178" cy="6858000"/>
          </a:xfrm>
        </p:spPr>
      </p:pic>
    </p:spTree>
    <p:extLst>
      <p:ext uri="{BB962C8B-B14F-4D97-AF65-F5344CB8AC3E}">
        <p14:creationId xmlns:p14="http://schemas.microsoft.com/office/powerpoint/2010/main" val="1553084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0</Words>
  <Application>Microsoft Office PowerPoint</Application>
  <PresentationFormat>Presentazione su schermo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2016-11-01T05:29:25Z</dcterms:created>
  <dcterms:modified xsi:type="dcterms:W3CDTF">2018-11-12T19:40:29Z</dcterms:modified>
</cp:coreProperties>
</file>