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73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11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58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2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27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09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12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22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94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7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AD424-5C42-4E4B-A6FB-24448E4F74F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3BB92-1F0A-4A6B-8E22-4B4C9E245C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60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1291" cy="3068960"/>
          </a:xfrm>
        </p:spPr>
      </p:pic>
    </p:spTree>
    <p:extLst>
      <p:ext uri="{BB962C8B-B14F-4D97-AF65-F5344CB8AC3E}">
        <p14:creationId xmlns:p14="http://schemas.microsoft.com/office/powerpoint/2010/main" val="381408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3" y="12540"/>
            <a:ext cx="6950371" cy="6845460"/>
          </a:xfrm>
        </p:spPr>
      </p:pic>
    </p:spTree>
    <p:extLst>
      <p:ext uri="{BB962C8B-B14F-4D97-AF65-F5344CB8AC3E}">
        <p14:creationId xmlns:p14="http://schemas.microsoft.com/office/powerpoint/2010/main" val="223073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"/>
            <a:ext cx="9142862" cy="6857147"/>
          </a:xfrm>
        </p:spPr>
      </p:pic>
    </p:spTree>
    <p:extLst>
      <p:ext uri="{BB962C8B-B14F-4D97-AF65-F5344CB8AC3E}">
        <p14:creationId xmlns:p14="http://schemas.microsoft.com/office/powerpoint/2010/main" val="265922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" y="-20924"/>
            <a:ext cx="5159193" cy="6878924"/>
          </a:xfrm>
        </p:spPr>
      </p:pic>
    </p:spTree>
    <p:extLst>
      <p:ext uri="{BB962C8B-B14F-4D97-AF65-F5344CB8AC3E}">
        <p14:creationId xmlns:p14="http://schemas.microsoft.com/office/powerpoint/2010/main" val="398685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13057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9" y="14246"/>
            <a:ext cx="5132815" cy="6843754"/>
          </a:xfrm>
        </p:spPr>
      </p:pic>
    </p:spTree>
    <p:extLst>
      <p:ext uri="{BB962C8B-B14F-4D97-AF65-F5344CB8AC3E}">
        <p14:creationId xmlns:p14="http://schemas.microsoft.com/office/powerpoint/2010/main" val="160104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69800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" y="0"/>
            <a:ext cx="8123142" cy="6858000"/>
          </a:xfrm>
        </p:spPr>
      </p:pic>
    </p:spTree>
    <p:extLst>
      <p:ext uri="{BB962C8B-B14F-4D97-AF65-F5344CB8AC3E}">
        <p14:creationId xmlns:p14="http://schemas.microsoft.com/office/powerpoint/2010/main" val="299485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77487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26" y="1600200"/>
            <a:ext cx="2355348" cy="4525963"/>
          </a:xfrm>
        </p:spPr>
      </p:pic>
    </p:spTree>
    <p:extLst>
      <p:ext uri="{BB962C8B-B14F-4D97-AF65-F5344CB8AC3E}">
        <p14:creationId xmlns:p14="http://schemas.microsoft.com/office/powerpoint/2010/main" val="192247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66"/>
            <a:ext cx="9180754" cy="6885566"/>
          </a:xfrm>
        </p:spPr>
      </p:pic>
    </p:spTree>
    <p:extLst>
      <p:ext uri="{BB962C8B-B14F-4D97-AF65-F5344CB8AC3E}">
        <p14:creationId xmlns:p14="http://schemas.microsoft.com/office/powerpoint/2010/main" val="2770060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2115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3855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554801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5987" cy="6858000"/>
          </a:xfrm>
        </p:spPr>
      </p:pic>
    </p:spTree>
    <p:extLst>
      <p:ext uri="{BB962C8B-B14F-4D97-AF65-F5344CB8AC3E}">
        <p14:creationId xmlns:p14="http://schemas.microsoft.com/office/powerpoint/2010/main" val="3809952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131509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26" y="1600200"/>
            <a:ext cx="2355348" cy="4525963"/>
          </a:xfrm>
        </p:spPr>
      </p:pic>
    </p:spTree>
    <p:extLst>
      <p:ext uri="{BB962C8B-B14F-4D97-AF65-F5344CB8AC3E}">
        <p14:creationId xmlns:p14="http://schemas.microsoft.com/office/powerpoint/2010/main" val="2189825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6" y="9144"/>
            <a:ext cx="5136642" cy="6848856"/>
          </a:xfrm>
        </p:spPr>
      </p:pic>
    </p:spTree>
    <p:extLst>
      <p:ext uri="{BB962C8B-B14F-4D97-AF65-F5344CB8AC3E}">
        <p14:creationId xmlns:p14="http://schemas.microsoft.com/office/powerpoint/2010/main" val="1681545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-6927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472255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2" y="0"/>
            <a:ext cx="4875734" cy="6858000"/>
          </a:xfrm>
        </p:spPr>
      </p:pic>
    </p:spTree>
    <p:extLst>
      <p:ext uri="{BB962C8B-B14F-4D97-AF65-F5344CB8AC3E}">
        <p14:creationId xmlns:p14="http://schemas.microsoft.com/office/powerpoint/2010/main" val="286077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9489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" y="-10834"/>
            <a:ext cx="9158445" cy="6868834"/>
          </a:xfrm>
        </p:spPr>
      </p:pic>
    </p:spTree>
    <p:extLst>
      <p:ext uri="{BB962C8B-B14F-4D97-AF65-F5344CB8AC3E}">
        <p14:creationId xmlns:p14="http://schemas.microsoft.com/office/powerpoint/2010/main" val="2935051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1971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6794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70612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8696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46"/>
            <a:ext cx="5132815" cy="6843754"/>
          </a:xfrm>
        </p:spPr>
      </p:pic>
    </p:spTree>
    <p:extLst>
      <p:ext uri="{BB962C8B-B14F-4D97-AF65-F5344CB8AC3E}">
        <p14:creationId xmlns:p14="http://schemas.microsoft.com/office/powerpoint/2010/main" val="3884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"/>
            <a:ext cx="5529896" cy="6855478"/>
          </a:xfrm>
        </p:spPr>
      </p:pic>
    </p:spTree>
    <p:extLst>
      <p:ext uri="{BB962C8B-B14F-4D97-AF65-F5344CB8AC3E}">
        <p14:creationId xmlns:p14="http://schemas.microsoft.com/office/powerpoint/2010/main" val="328421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32"/>
            <a:ext cx="5124051" cy="6832068"/>
          </a:xfrm>
        </p:spPr>
      </p:pic>
    </p:spTree>
    <p:extLst>
      <p:ext uri="{BB962C8B-B14F-4D97-AF65-F5344CB8AC3E}">
        <p14:creationId xmlns:p14="http://schemas.microsoft.com/office/powerpoint/2010/main" val="750496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Presentazione su schermo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2016-09-08T04:20:16Z</dcterms:created>
  <dcterms:modified xsi:type="dcterms:W3CDTF">2018-11-18T05:43:04Z</dcterms:modified>
</cp:coreProperties>
</file>