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74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92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66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20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35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52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63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33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6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60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9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D0BC7-D4E0-447B-B5CB-5AE00DA193A6}" type="datetimeFigureOut">
              <a:rPr lang="it-IT" smtClean="0"/>
              <a:t>18/04/2019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FC331-5E24-4AAE-A3D6-CB15180F42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27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CASE SOMASCHE ATTI\MESTRE\Foto P.Livio\1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16" y="15625"/>
            <a:ext cx="5131592" cy="68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01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esktop\CASE SOMASCHE ATTI\MESTRE\Foto P.Livio\1 (2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69" y="-12776"/>
            <a:ext cx="5184576" cy="69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esktop\CASE SOMASCHE ATTI\MESTRE\Foto P.Livio\1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0"/>
            <a:ext cx="5184575" cy="69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56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esktop\CASE SOMASCHE ATTI\MESTRE\Foto P.Livio\1 (2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-56832"/>
            <a:ext cx="5185932" cy="691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5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esktop\CASE SOMASCHE ATTI\MESTRE\Foto P.Livio\1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20" y="37855"/>
            <a:ext cx="5114919" cy="682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7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esktop\CASE SOMASCHE ATTI\MESTRE\Foto P.Livio\1 (2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"/>
            <a:ext cx="5180177" cy="6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37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esktop\CASE SOMASCHE ATTI\MESTRE\Foto P.Livio\1 (2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58" y="-30999"/>
            <a:ext cx="5166558" cy="688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esktop\CASE SOMASCHE ATTI\MESTRE\Foto P.Livio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256584" cy="700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esktop\CASE SOMASCHE ATTI\MESTRE\Foto P.Livio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72" y="-22087"/>
            <a:ext cx="5234416" cy="69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esktop\CASE SOMASCHE ATTI\MESTRE\Foto P.Livio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62" y="1"/>
            <a:ext cx="51433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esktop\CASE SOMASCHE ATTI\MESTRE\Foto P.Livio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"/>
            <a:ext cx="5184576" cy="69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5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esktop\CASE SOMASCHE ATTI\MESTRE\Foto P.Livio\1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6" y="-129307"/>
            <a:ext cx="5314828" cy="70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44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esktop\CASE SOMASCHE ATTI\MESTRE\Foto P.Livio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13" y="25535"/>
            <a:ext cx="5124160" cy="68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02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esktop\CASE SOMASCHE ATTI\MESTRE\Foto P.Livio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"/>
            <a:ext cx="5184576" cy="69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61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esktop\CASE SOMASCHE ATTI\MESTRE\Foto P.Livio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6381"/>
            <a:ext cx="5138524" cy="685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5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esktop\CASE SOMASCHE ATTI\MESTRE\Foto P.Livio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5184576" cy="69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1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esktop\CASE SOMASCHE ATTI\MESTRE\MESTRE FOTO\Via crucis e Madonna\DSC00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51" y="-171399"/>
            <a:ext cx="2640159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38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esktop\CASE SOMASCHE ATTI\MESTRE\MESTRE FOTO\Via crucis e Madonna\DSC00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2615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36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3" name="Picture 3" descr="C:\Users\lenovo\Desktop\CASE SOMASCHE ATTI\MESTRE\MESTRE FOTO\Via crucis e Madonna\DSC00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86" y="0"/>
            <a:ext cx="2657475" cy="69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51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esktop\CASE SOMASCHE ATTI\MESTRE\MESTRE FOTO\Via crucis e Madonna\DSC00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00" y="-30732"/>
            <a:ext cx="2819400" cy="69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93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esktop\CASE SOMASCHE ATTI\MESTRE\MESTRE FOTO\Via crucis e Madonna\DSC00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24635"/>
            <a:ext cx="2654687" cy="68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21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esktop\CASE SOMASCHE ATTI\MESTRE\MESTRE FOTO\Via crucis e Madonna\DSC00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62" y="0"/>
            <a:ext cx="2984721" cy="70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8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esktop\CASE SOMASCHE ATTI\MESTRE\Foto P.Livio\1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69" y="1"/>
            <a:ext cx="5236031" cy="69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esktop\CASE SOMASCHE ATTI\MESTRE\MESTRE FOTO\Via crucis e Madonna\DSC00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90" y="-12242"/>
            <a:ext cx="4580162" cy="68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8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C:\Users\lenovo\Desktop\CASE SOMASCHE ATTI\MESTRE\MESTRE FOTO\Via crucis e Madonna\DSC00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20" y="-24768"/>
            <a:ext cx="2773276" cy="68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31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esktop\CASE SOMASCHE ATTI\MESTRE\MESTRE FOTO\Via crucis e Madonna\DSC00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12" y="16757"/>
            <a:ext cx="2659096" cy="68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83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esktop\CASE SOMASCHE ATTI\MESTRE\Foto P.Livio\1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1280"/>
            <a:ext cx="5112568" cy="681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esktop\CASE SOMASCHE ATTI\MESTRE\Foto P.Livio\1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-85643"/>
            <a:ext cx="5184577" cy="69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esktop\CASE SOMASCHE ATTI\MESTRE\Foto P.Livio\1 (1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30" y="1"/>
            <a:ext cx="51433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esktop\CASE SOMASCHE ATTI\MESTRE\Foto P.Livio\1 (2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29" y="0"/>
            <a:ext cx="52178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esktop\CASE SOMASCHE ATTI\MESTRE\Foto P.Livio\1 (1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30" y="1"/>
            <a:ext cx="51433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 descr="C:\Users\lenovo\Desktop\CASE SOMASCHE ATTI\MESTRE\Foto P.Livio\1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98265"/>
            <a:ext cx="5345551" cy="712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9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Presentazione su schermo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2018-10-27T19:37:33Z</dcterms:created>
  <dcterms:modified xsi:type="dcterms:W3CDTF">2019-04-18T13:34:28Z</dcterms:modified>
</cp:coreProperties>
</file>