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96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4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82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504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31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3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6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65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0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07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35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1C10-C453-4420-80E2-D950810E6BDC}" type="datetimeFigureOut">
              <a:rPr lang="it-IT" smtClean="0"/>
              <a:t>10/05/2019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19910-E433-458A-AB81-528B4409BB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070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" y="0"/>
            <a:ext cx="93619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000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2" y="0"/>
            <a:ext cx="92262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4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7" y="0"/>
            <a:ext cx="9107118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94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" y="20378"/>
            <a:ext cx="9169279" cy="592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8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" y="-2689"/>
            <a:ext cx="9408588" cy="686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4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" y="0"/>
            <a:ext cx="9176733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51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24529" cy="687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83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42" y="0"/>
            <a:ext cx="5436922" cy="686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91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04" y="0"/>
            <a:ext cx="4964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43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61" y="0"/>
            <a:ext cx="52859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48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34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0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338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3585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2019-05-10T08:36:27Z</dcterms:created>
  <dcterms:modified xsi:type="dcterms:W3CDTF">2019-05-10T08:37:30Z</dcterms:modified>
</cp:coreProperties>
</file>