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65" r:id="rId3"/>
    <p:sldId id="287" r:id="rId4"/>
    <p:sldId id="267" r:id="rId5"/>
    <p:sldId id="285" r:id="rId6"/>
    <p:sldId id="282" r:id="rId7"/>
    <p:sldId id="283" r:id="rId8"/>
    <p:sldId id="268" r:id="rId9"/>
    <p:sldId id="269" r:id="rId10"/>
    <p:sldId id="262" r:id="rId11"/>
    <p:sldId id="290" r:id="rId12"/>
    <p:sldId id="291" r:id="rId13"/>
    <p:sldId id="288" r:id="rId14"/>
    <p:sldId id="289" r:id="rId15"/>
    <p:sldId id="284" r:id="rId16"/>
    <p:sldId id="271" r:id="rId17"/>
    <p:sldId id="261" r:id="rId18"/>
    <p:sldId id="272" r:id="rId19"/>
    <p:sldId id="270" r:id="rId20"/>
    <p:sldId id="273" r:id="rId21"/>
    <p:sldId id="274" r:id="rId22"/>
    <p:sldId id="275" r:id="rId23"/>
    <p:sldId id="263" r:id="rId24"/>
    <p:sldId id="277" r:id="rId25"/>
    <p:sldId id="264" r:id="rId26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-932" y="-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B9C96-9ACF-4B28-890F-0F78AD459B38}" type="datetimeFigureOut">
              <a:rPr lang="it-IT" smtClean="0"/>
              <a:t>10/05/2019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4366-29DA-45E6-985E-3DF681DB40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0971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B9C96-9ACF-4B28-890F-0F78AD459B38}" type="datetimeFigureOut">
              <a:rPr lang="it-IT" smtClean="0"/>
              <a:t>10/05/2019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4366-29DA-45E6-985E-3DF681DB40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1072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B9C96-9ACF-4B28-890F-0F78AD459B38}" type="datetimeFigureOut">
              <a:rPr lang="it-IT" smtClean="0"/>
              <a:t>10/05/2019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4366-29DA-45E6-985E-3DF681DB40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2019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B9C96-9ACF-4B28-890F-0F78AD459B38}" type="datetimeFigureOut">
              <a:rPr lang="it-IT" smtClean="0"/>
              <a:t>10/05/2019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4366-29DA-45E6-985E-3DF681DB40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0833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B9C96-9ACF-4B28-890F-0F78AD459B38}" type="datetimeFigureOut">
              <a:rPr lang="it-IT" smtClean="0"/>
              <a:t>10/05/2019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4366-29DA-45E6-985E-3DF681DB40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0914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B9C96-9ACF-4B28-890F-0F78AD459B38}" type="datetimeFigureOut">
              <a:rPr lang="it-IT" smtClean="0"/>
              <a:t>10/05/2019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4366-29DA-45E6-985E-3DF681DB40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8626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B9C96-9ACF-4B28-890F-0F78AD459B38}" type="datetimeFigureOut">
              <a:rPr lang="it-IT" smtClean="0"/>
              <a:t>10/05/2019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4366-29DA-45E6-985E-3DF681DB40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123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B9C96-9ACF-4B28-890F-0F78AD459B38}" type="datetimeFigureOut">
              <a:rPr lang="it-IT" smtClean="0"/>
              <a:t>10/05/2019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4366-29DA-45E6-985E-3DF681DB40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3492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B9C96-9ACF-4B28-890F-0F78AD459B38}" type="datetimeFigureOut">
              <a:rPr lang="it-IT" smtClean="0"/>
              <a:t>10/05/2019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4366-29DA-45E6-985E-3DF681DB40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3834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B9C96-9ACF-4B28-890F-0F78AD459B38}" type="datetimeFigureOut">
              <a:rPr lang="it-IT" smtClean="0"/>
              <a:t>10/05/2019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4366-29DA-45E6-985E-3DF681DB40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8578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B9C96-9ACF-4B28-890F-0F78AD459B38}" type="datetimeFigureOut">
              <a:rPr lang="it-IT" smtClean="0"/>
              <a:t>10/05/2019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4366-29DA-45E6-985E-3DF681DB40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423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AB9C96-9ACF-4B28-890F-0F78AD459B38}" type="datetimeFigureOut">
              <a:rPr lang="it-IT" smtClean="0"/>
              <a:t>10/05/2019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874366-29DA-45E6-985E-3DF681DB40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4732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6" y="0"/>
            <a:ext cx="936191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21738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2" y="0"/>
            <a:ext cx="922622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23491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7" y="0"/>
            <a:ext cx="9107118" cy="630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37216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0" y="20378"/>
            <a:ext cx="9169279" cy="5928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07248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709" cy="623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91279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6" y="0"/>
            <a:ext cx="9189784" cy="645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66022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593" y="0"/>
            <a:ext cx="496956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11070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376809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44083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9" y="0"/>
            <a:ext cx="916041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75023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7" y="0"/>
            <a:ext cx="9583245" cy="70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64597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604225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47901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60" y="-2689"/>
            <a:ext cx="9408588" cy="6860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16527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26951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92072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26"/>
            <a:ext cx="9377290" cy="6851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20633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546"/>
            <a:ext cx="9191990" cy="5708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79354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" y="0"/>
            <a:ext cx="9216047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40071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485" y="0"/>
            <a:ext cx="489342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25571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" y="14659"/>
            <a:ext cx="9137714" cy="6843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44043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" y="0"/>
            <a:ext cx="9176733" cy="623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9551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324529" cy="6870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10334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42" y="0"/>
            <a:ext cx="5436922" cy="6862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46413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404" y="0"/>
            <a:ext cx="4964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35488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361" y="0"/>
            <a:ext cx="528596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18826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0340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83278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33381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09346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0</Words>
  <Application>Microsoft Office PowerPoint</Application>
  <PresentationFormat>Presentazione su schermo (4:3)</PresentationFormat>
  <Paragraphs>0</Paragraphs>
  <Slides>25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25</vt:i4>
      </vt:variant>
    </vt:vector>
  </HeadingPairs>
  <TitlesOfParts>
    <vt:vector size="26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5</cp:revision>
  <dcterms:created xsi:type="dcterms:W3CDTF">2019-05-10T07:43:40Z</dcterms:created>
  <dcterms:modified xsi:type="dcterms:W3CDTF">2019-05-10T08:23:33Z</dcterms:modified>
</cp:coreProperties>
</file>