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59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91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46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78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27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03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0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518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74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02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DA54F-2E53-4E7A-B34C-5AAE87B9B13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FEC0F-329C-4A58-B1D1-9EB817903D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13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" y="-1"/>
            <a:ext cx="457246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72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702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657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8163" cy="707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69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" y="-1"/>
            <a:ext cx="914451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568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" y="6515"/>
            <a:ext cx="9135313" cy="685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94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02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67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72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438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6"/>
            <a:ext cx="9145514" cy="685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61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" y="-20038"/>
            <a:ext cx="9303239" cy="697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14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" y="0"/>
            <a:ext cx="9152432" cy="686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5806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0</Words>
  <Application>Microsoft Office PowerPoint</Application>
  <PresentationFormat>Presentazione su schermo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2020-02-08T08:42:51Z</dcterms:created>
  <dcterms:modified xsi:type="dcterms:W3CDTF">2020-02-08T16:36:04Z</dcterms:modified>
</cp:coreProperties>
</file>