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9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1A408-6BF9-46C7-A68C-040DD093696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9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5E2EA-3051-4A71-BC55-54A191BA209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8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776CA-75C6-4DD6-9F37-1760297A6BE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3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D7B0B-3152-4625-A969-4C638ED82B6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8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4680-E020-4231-A602-658E2E27B7A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9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766A8-15A7-4CB4-A68A-C77500EE8D9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B856D-48CD-4873-B17E-411335CF405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3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45C4-7F81-4ABD-9D2A-30265D48EDC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DC255-5A7D-4504-9176-B9981E7A1C5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9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A3534-6686-488E-B3A0-E9230CF44F6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9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5085A-D96E-4ED2-96AF-041549980DF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6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0A61B4-035A-488F-9CAD-A339AF8E6D45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6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padre\Desktop\MESTRE FOTO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91277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8436" name="Picture 4" descr="C:\Documents and Settings\padre\Desktop\MESTRE FOTO\1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241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9460" name="Picture 4" descr="C:\Documents and Settings\padre\Desktop\MESTRE FOTO\1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98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0484" name="Picture 4" descr="C:\Documents and Settings\padre\Desktop\MESTRE FOTO\1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03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1508" name="Picture 4" descr="C:\Documents and Settings\padre\Desktop\MESTRE FOTO\1 (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42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2532" name="Picture 4" descr="C:\Documents and Settings\padre\Desktop\MESTRE FOTO\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21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3556" name="Picture 4" descr="C:\Documents and Settings\padre\Desktop\MESTRE FOTO\1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06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4580" name="Picture 4" descr="C:\Documents and Settings\padre\Desktop\MESTRE FOTO\1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384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5604" name="Picture 4" descr="C:\Documents and Settings\padre\Desktop\MESTRE FOTO\1 (3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257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6628" name="Picture 4" descr="C:\Documents and Settings\padre\Desktop\MESTRE FOTO\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079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7652" name="Picture 4" descr="C:\Documents and Settings\padre\Desktop\MESTRE FOTO\1 (3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21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5124" name="Picture 4" descr="C:\Documents and Settings\padre\Desktop\MESTRE FOTO\1 (2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233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8676" name="Picture 4" descr="C:\Documents and Settings\padre\Desktop\MESTRE FOTO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207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1748" name="Picture 4" descr="C:\Documents and Settings\padre\Desktop\MESTRE FOTO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390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2772" name="Picture 4" descr="C:\Documents and Settings\padre\Desktop\MESTRE FOTO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497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3796" name="Picture 6" descr="C:\Documents and Settings\padre\Desktop\MESTRE FOTO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44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5844" name="Picture 4" descr="C:\Documents and Settings\padre\Desktop\MESTRE FOTO\1 (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83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7892" name="Picture 4" descr="C:\Documents and Settings\padre\Desktop\MESTRE FOTO\1 (3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05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7172" name="Picture 4" descr="C:\Documents and Settings\padre\Desktop\MESTRE FOTO\1(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7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8196" name="Picture 4" descr="C:\Documents and Settings\padre\Desktop\MESTRE FOTO\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31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9220" name="Picture 4" descr="C:\Documents and Settings\padre\Desktop\MESTRE FOTO\1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00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0244" name="Picture 4" descr="C:\Documents and Settings\padre\Desktop\MESTRE FOTO\1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90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1268" name="Picture 4" descr="C:\Documents and Settings\padre\Desktop\MESTRE FOTO\1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45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2292" name="Picture 4" descr="C:\Documents and Settings\padre\Desktop\MESTRE FOTO\1 (3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02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7412" name="Picture 4" descr="C:\Documents and Settings\padre\Desktop\MESTRE FOTO\1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8954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Presentazione su schermo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2020-02-09T15:19:31Z</dcterms:created>
  <dcterms:modified xsi:type="dcterms:W3CDTF">2020-02-09T15:56:12Z</dcterms:modified>
</cp:coreProperties>
</file>