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3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81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47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86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45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4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5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96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35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08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C1A73-197D-4D2D-8FDF-8A3E2C9D3989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E3400-5D5A-47EA-AD96-9FD7712EC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18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1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" y="22793"/>
            <a:ext cx="5200949" cy="693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91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3"/>
            <a:ext cx="5134340" cy="684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94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5152932" cy="687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47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784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2019-11-04T10:20:30Z</dcterms:created>
  <dcterms:modified xsi:type="dcterms:W3CDTF">2019-11-04T10:21:33Z</dcterms:modified>
</cp:coreProperties>
</file>