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29-B416-41A1-A558-99AEAF230A8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CED-41E0-4449-BA00-982DF55C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52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29-B416-41A1-A558-99AEAF230A8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CED-41E0-4449-BA00-982DF55C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07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29-B416-41A1-A558-99AEAF230A8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CED-41E0-4449-BA00-982DF55C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53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29-B416-41A1-A558-99AEAF230A8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CED-41E0-4449-BA00-982DF55C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9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29-B416-41A1-A558-99AEAF230A8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CED-41E0-4449-BA00-982DF55C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52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29-B416-41A1-A558-99AEAF230A8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CED-41E0-4449-BA00-982DF55C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37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29-B416-41A1-A558-99AEAF230A8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CED-41E0-4449-BA00-982DF55C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43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29-B416-41A1-A558-99AEAF230A8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CED-41E0-4449-BA00-982DF55C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0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29-B416-41A1-A558-99AEAF230A8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CED-41E0-4449-BA00-982DF55C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10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29-B416-41A1-A558-99AEAF230A8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CED-41E0-4449-BA00-982DF55C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42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8629-B416-41A1-A558-99AEAF230A8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CCED-41E0-4449-BA00-982DF55C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16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28629-B416-41A1-A558-99AEAF230A8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CCED-41E0-4449-BA00-982DF55C1E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9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550"/>
            <a:ext cx="5116837" cy="6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81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" y="0"/>
            <a:ext cx="521804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27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20072" cy="696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710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2019-11-04T10:24:32Z</dcterms:created>
  <dcterms:modified xsi:type="dcterms:W3CDTF">2019-11-04T10:25:01Z</dcterms:modified>
</cp:coreProperties>
</file>