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1" r:id="rId4"/>
    <p:sldId id="266" r:id="rId5"/>
    <p:sldId id="267" r:id="rId6"/>
    <p:sldId id="265" r:id="rId7"/>
    <p:sldId id="268" r:id="rId8"/>
    <p:sldId id="281" r:id="rId9"/>
    <p:sldId id="278" r:id="rId10"/>
    <p:sldId id="260" r:id="rId11"/>
    <p:sldId id="259" r:id="rId12"/>
    <p:sldId id="258" r:id="rId13"/>
    <p:sldId id="257" r:id="rId1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95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4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3073-E7FD-4A38-A9A0-CAE90189F4EE}" type="datetimeFigureOut">
              <a:rPr lang="it-IT" smtClean="0"/>
              <a:t>04/11/2019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3F1C-98A5-4368-B6AE-3AED0ED080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0892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3073-E7FD-4A38-A9A0-CAE90189F4EE}" type="datetimeFigureOut">
              <a:rPr lang="it-IT" smtClean="0"/>
              <a:t>04/11/2019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3F1C-98A5-4368-B6AE-3AED0ED080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7621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3073-E7FD-4A38-A9A0-CAE90189F4EE}" type="datetimeFigureOut">
              <a:rPr lang="it-IT" smtClean="0"/>
              <a:t>04/11/2019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3F1C-98A5-4368-B6AE-3AED0ED080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7112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3073-E7FD-4A38-A9A0-CAE90189F4EE}" type="datetimeFigureOut">
              <a:rPr lang="it-IT" smtClean="0"/>
              <a:t>04/11/2019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3F1C-98A5-4368-B6AE-3AED0ED080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7215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3073-E7FD-4A38-A9A0-CAE90189F4EE}" type="datetimeFigureOut">
              <a:rPr lang="it-IT" smtClean="0"/>
              <a:t>04/11/2019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3F1C-98A5-4368-B6AE-3AED0ED080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8114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3073-E7FD-4A38-A9A0-CAE90189F4EE}" type="datetimeFigureOut">
              <a:rPr lang="it-IT" smtClean="0"/>
              <a:t>04/11/2019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3F1C-98A5-4368-B6AE-3AED0ED080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2184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3073-E7FD-4A38-A9A0-CAE90189F4EE}" type="datetimeFigureOut">
              <a:rPr lang="it-IT" smtClean="0"/>
              <a:t>04/11/2019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3F1C-98A5-4368-B6AE-3AED0ED080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038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3073-E7FD-4A38-A9A0-CAE90189F4EE}" type="datetimeFigureOut">
              <a:rPr lang="it-IT" smtClean="0"/>
              <a:t>04/11/2019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3F1C-98A5-4368-B6AE-3AED0ED080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6606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3073-E7FD-4A38-A9A0-CAE90189F4EE}" type="datetimeFigureOut">
              <a:rPr lang="it-IT" smtClean="0"/>
              <a:t>04/11/2019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3F1C-98A5-4368-B6AE-3AED0ED080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257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3073-E7FD-4A38-A9A0-CAE90189F4EE}" type="datetimeFigureOut">
              <a:rPr lang="it-IT" smtClean="0"/>
              <a:t>04/11/2019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3F1C-98A5-4368-B6AE-3AED0ED080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137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3073-E7FD-4A38-A9A0-CAE90189F4EE}" type="datetimeFigureOut">
              <a:rPr lang="it-IT" smtClean="0"/>
              <a:t>04/11/2019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3F1C-98A5-4368-B6AE-3AED0ED080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115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43073-E7FD-4A38-A9A0-CAE90189F4EE}" type="datetimeFigureOut">
              <a:rPr lang="it-IT" smtClean="0"/>
              <a:t>04/11/2019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23F1C-98A5-4368-B6AE-3AED0ED080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047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26"/>
            <a:ext cx="5217499" cy="6956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5754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" y="25696"/>
            <a:ext cx="5124228" cy="683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98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15" y="12032"/>
            <a:ext cx="5209020" cy="694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2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30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5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9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07"/>
            <a:ext cx="5142819" cy="6857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4814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61" y="12757"/>
            <a:ext cx="5133932" cy="6845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748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528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5" y="35187"/>
            <a:ext cx="5245659" cy="699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3363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7810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" y="0"/>
            <a:ext cx="527205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73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5063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3" y="25152"/>
            <a:ext cx="5124636" cy="683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193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Presentazione su schermo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4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3</cp:revision>
  <dcterms:created xsi:type="dcterms:W3CDTF">2019-11-04T09:49:39Z</dcterms:created>
  <dcterms:modified xsi:type="dcterms:W3CDTF">2019-11-04T10:07:39Z</dcterms:modified>
</cp:coreProperties>
</file>