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8294-D6F3-4B4D-BC48-0B9DBBAAECB1}" type="datetimeFigureOut">
              <a:rPr lang="it-IT" smtClean="0"/>
              <a:t>07/08/2019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F1C3-59B9-4300-8995-36B965FEA1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1969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8294-D6F3-4B4D-BC48-0B9DBBAAECB1}" type="datetimeFigureOut">
              <a:rPr lang="it-IT" smtClean="0"/>
              <a:t>07/08/2019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F1C3-59B9-4300-8995-36B965FEA1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4482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8294-D6F3-4B4D-BC48-0B9DBBAAECB1}" type="datetimeFigureOut">
              <a:rPr lang="it-IT" smtClean="0"/>
              <a:t>07/08/2019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F1C3-59B9-4300-8995-36B965FEA1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138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8294-D6F3-4B4D-BC48-0B9DBBAAECB1}" type="datetimeFigureOut">
              <a:rPr lang="it-IT" smtClean="0"/>
              <a:t>07/08/2019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F1C3-59B9-4300-8995-36B965FEA1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3506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8294-D6F3-4B4D-BC48-0B9DBBAAECB1}" type="datetimeFigureOut">
              <a:rPr lang="it-IT" smtClean="0"/>
              <a:t>07/08/2019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F1C3-59B9-4300-8995-36B965FEA1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070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8294-D6F3-4B4D-BC48-0B9DBBAAECB1}" type="datetimeFigureOut">
              <a:rPr lang="it-IT" smtClean="0"/>
              <a:t>07/08/2019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F1C3-59B9-4300-8995-36B965FEA1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547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8294-D6F3-4B4D-BC48-0B9DBBAAECB1}" type="datetimeFigureOut">
              <a:rPr lang="it-IT" smtClean="0"/>
              <a:t>07/08/2019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F1C3-59B9-4300-8995-36B965FEA1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211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8294-D6F3-4B4D-BC48-0B9DBBAAECB1}" type="datetimeFigureOut">
              <a:rPr lang="it-IT" smtClean="0"/>
              <a:t>07/08/2019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F1C3-59B9-4300-8995-36B965FEA1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233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8294-D6F3-4B4D-BC48-0B9DBBAAECB1}" type="datetimeFigureOut">
              <a:rPr lang="it-IT" smtClean="0"/>
              <a:t>07/08/2019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F1C3-59B9-4300-8995-36B965FEA1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806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8294-D6F3-4B4D-BC48-0B9DBBAAECB1}" type="datetimeFigureOut">
              <a:rPr lang="it-IT" smtClean="0"/>
              <a:t>07/08/2019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F1C3-59B9-4300-8995-36B965FEA1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731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8294-D6F3-4B4D-BC48-0B9DBBAAECB1}" type="datetimeFigureOut">
              <a:rPr lang="it-IT" smtClean="0"/>
              <a:t>07/08/2019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F1C3-59B9-4300-8995-36B965FEA1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0797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58294-D6F3-4B4D-BC48-0B9DBBAAECB1}" type="datetimeFigureOut">
              <a:rPr lang="it-IT" smtClean="0"/>
              <a:t>07/08/2019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2F1C3-59B9-4300-8995-36B965FEA1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156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5" y="-1998"/>
            <a:ext cx="9146665" cy="6859998"/>
          </a:xfrm>
        </p:spPr>
      </p:pic>
    </p:spTree>
    <p:extLst>
      <p:ext uri="{BB962C8B-B14F-4D97-AF65-F5344CB8AC3E}">
        <p14:creationId xmlns:p14="http://schemas.microsoft.com/office/powerpoint/2010/main" val="168677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3182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13"/>
            <a:ext cx="9147570" cy="672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5441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Presentazione su schermo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3</cp:revision>
  <dcterms:created xsi:type="dcterms:W3CDTF">2016-11-24T09:02:51Z</dcterms:created>
  <dcterms:modified xsi:type="dcterms:W3CDTF">2019-08-07T09:09:29Z</dcterms:modified>
</cp:coreProperties>
</file>