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15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12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11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89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83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42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55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94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22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53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92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A48F-39B6-4125-AF32-E9E4103A6FCF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7A16-E771-43FA-990E-B12AE279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56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91732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307474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2016-03-16T13:48:30Z</dcterms:created>
  <dcterms:modified xsi:type="dcterms:W3CDTF">2016-03-16T13:49:15Z</dcterms:modified>
</cp:coreProperties>
</file>