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6495-A240-417C-B621-B4905C986042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DFF1-5FCD-4F86-A265-E14FE891EB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20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DFF1-5FCD-4F86-A265-E14FE891EB8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73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DC2B-1171-4EA5-8D8B-A68AFD7A6B25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DBF3-0520-4DA9-90EB-100D0264C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62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DC2B-1171-4EA5-8D8B-A68AFD7A6B25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DBF3-0520-4DA9-90EB-100D0264C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3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DC2B-1171-4EA5-8D8B-A68AFD7A6B25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DBF3-0520-4DA9-90EB-100D0264C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69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DC2B-1171-4EA5-8D8B-A68AFD7A6B25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DBF3-0520-4DA9-90EB-100D0264C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69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DC2B-1171-4EA5-8D8B-A68AFD7A6B25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DBF3-0520-4DA9-90EB-100D0264C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85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DC2B-1171-4EA5-8D8B-A68AFD7A6B25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DBF3-0520-4DA9-90EB-100D0264C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15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DC2B-1171-4EA5-8D8B-A68AFD7A6B25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DBF3-0520-4DA9-90EB-100D0264C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09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DC2B-1171-4EA5-8D8B-A68AFD7A6B25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DBF3-0520-4DA9-90EB-100D0264C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77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DC2B-1171-4EA5-8D8B-A68AFD7A6B25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DBF3-0520-4DA9-90EB-100D0264C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64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DC2B-1171-4EA5-8D8B-A68AFD7A6B25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DBF3-0520-4DA9-90EB-100D0264C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03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DC2B-1171-4EA5-8D8B-A68AFD7A6B25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DBF3-0520-4DA9-90EB-100D0264C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60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DC2B-1171-4EA5-8D8B-A68AFD7A6B25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FDBF3-0520-4DA9-90EB-100D0264C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9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3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1" y="857250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282800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349" y="861352"/>
            <a:ext cx="6853312" cy="5139984"/>
          </a:xfrm>
        </p:spPr>
      </p:pic>
    </p:spTree>
    <p:extLst>
      <p:ext uri="{BB962C8B-B14F-4D97-AF65-F5344CB8AC3E}">
        <p14:creationId xmlns:p14="http://schemas.microsoft.com/office/powerpoint/2010/main" val="258067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1" y="857250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4897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287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Presentazione su schermo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2016-06-15T15:50:00Z</dcterms:created>
  <dcterms:modified xsi:type="dcterms:W3CDTF">2016-06-15T15:54:50Z</dcterms:modified>
</cp:coreProperties>
</file>