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8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4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71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30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0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8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13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06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11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5960-BDFB-49DB-9E30-89449D8C331B}" type="datetimeFigureOut">
              <a:rPr lang="it-IT" smtClean="0"/>
              <a:t>01/06/2019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E4DD-E45B-4173-B4DF-6A334ACDE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4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ownloads\20190531_113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7799" y="1500189"/>
            <a:ext cx="6858001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20190531_114009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9044" y="1532838"/>
            <a:ext cx="6816210" cy="38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4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20190531_120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8402" y="1500189"/>
            <a:ext cx="6858000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20190531_120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393" y="1500188"/>
            <a:ext cx="6858002" cy="38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23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2019-06-01T07:31:37Z</dcterms:created>
  <dcterms:modified xsi:type="dcterms:W3CDTF">2019-06-01T07:48:00Z</dcterms:modified>
</cp:coreProperties>
</file>