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0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3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6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7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76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89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6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00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6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47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67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D6289-407E-43D4-BD99-EDD310ECC0CA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E2BC-763B-42E9-B743-ED29DB1C9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4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Statua in gesso del Prof. </a:t>
            </a:r>
            <a:r>
              <a:rPr lang="it-IT" sz="2000" dirty="0" err="1" smtClean="0"/>
              <a:t>Vio</a:t>
            </a:r>
            <a:r>
              <a:rPr lang="it-IT" sz="2000" dirty="0" smtClean="0"/>
              <a:t> Romano, alta più di 4 metri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6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7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Prof. </a:t>
            </a:r>
            <a:r>
              <a:rPr lang="it-IT" sz="2000" dirty="0" err="1" smtClean="0"/>
              <a:t>Vio</a:t>
            </a:r>
            <a:r>
              <a:rPr lang="it-IT" sz="2000" dirty="0" smtClean="0"/>
              <a:t> all’opera.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" y="0"/>
            <a:ext cx="920826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8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43064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25.7.1980,  </a:t>
            </a:r>
            <a:br>
              <a:rPr lang="it-IT" sz="2000" dirty="0" smtClean="0"/>
            </a:br>
            <a:r>
              <a:rPr lang="it-IT" sz="2000" dirty="0" smtClean="0"/>
              <a:t>la statua in bronzo giunge </a:t>
            </a:r>
            <a:br>
              <a:rPr lang="it-IT" sz="2000" dirty="0" smtClean="0"/>
            </a:br>
            <a:r>
              <a:rPr lang="it-IT" sz="2000" dirty="0" smtClean="0"/>
              <a:t>ad Altobello.</a:t>
            </a:r>
            <a:br>
              <a:rPr lang="it-IT" sz="2000" dirty="0" smtClean="0"/>
            </a:br>
            <a:r>
              <a:rPr lang="it-IT" sz="2000" dirty="0" smtClean="0"/>
              <a:t>Rimarrà esposta in chiesa </a:t>
            </a:r>
            <a:br>
              <a:rPr lang="it-IT" sz="2000" dirty="0" smtClean="0"/>
            </a:br>
            <a:r>
              <a:rPr lang="it-IT" sz="2000" dirty="0" smtClean="0"/>
              <a:t>fino al 18.9.1980, </a:t>
            </a:r>
            <a:br>
              <a:rPr lang="it-IT" sz="2000" dirty="0" smtClean="0"/>
            </a:br>
            <a:r>
              <a:rPr lang="it-IT" sz="2000" dirty="0" smtClean="0"/>
              <a:t>quando sarà issata </a:t>
            </a:r>
            <a:br>
              <a:rPr lang="it-IT" sz="2000" dirty="0" smtClean="0"/>
            </a:br>
            <a:r>
              <a:rPr lang="it-IT" sz="2000" dirty="0" smtClean="0"/>
              <a:t>sul timpano della chiesa.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21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454"/>
            <a:ext cx="4550363" cy="68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7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4"/>
            <a:ext cx="4831447" cy="68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1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5"/>
            <a:ext cx="4997471" cy="692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6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28465"/>
            <a:ext cx="4941118" cy="6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6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8"/>
            <a:ext cx="4939208" cy="68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3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" y="0"/>
            <a:ext cx="50398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4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8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1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0"/>
            <a:ext cx="4964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7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" y="0"/>
            <a:ext cx="4976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4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4580718" cy="68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1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128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Prof. </a:t>
            </a:r>
            <a:r>
              <a:rPr lang="it-IT" sz="2000" dirty="0" err="1" smtClean="0"/>
              <a:t>Vio</a:t>
            </a:r>
            <a:r>
              <a:rPr lang="it-IT" sz="2000" dirty="0" smtClean="0"/>
              <a:t> tra bozzetto ed opera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" y="0"/>
            <a:ext cx="4828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7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Alcuni pezzi ... Preziosi che comporranno l’opera.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6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82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Presentazione su schermo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Statua in gesso del Prof. Vio Romano, alta più di 4 metri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Prof. Vio tra bozzetto ed opera</vt:lpstr>
      <vt:lpstr>Alcuni pezzi ... Preziosi che comporranno l’opera.</vt:lpstr>
      <vt:lpstr>Prof. Vio all’opera.</vt:lpstr>
      <vt:lpstr>25.7.1980,   la statua in bronzo giunge  ad Altobello. Rimarrà esposta in chiesa  fino al 18.9.1980,  quando sarà issata  sul timpano della chiesa.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Statua in gesso del Prof. Vio Romano, alta più di 4 metri</dc:title>
  <dc:creator>lenovo</dc:creator>
  <cp:lastModifiedBy>lenovo</cp:lastModifiedBy>
  <cp:revision>1</cp:revision>
  <dcterms:created xsi:type="dcterms:W3CDTF">2019-11-13T10:17:15Z</dcterms:created>
  <dcterms:modified xsi:type="dcterms:W3CDTF">2019-11-13T10:18:18Z</dcterms:modified>
</cp:coreProperties>
</file>