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3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52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50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51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92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05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90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9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36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17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30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448EE-A20F-4C10-B330-CF85990D7C25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3A63-26F8-4C53-AF24-166CAC0031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30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620" y="0"/>
            <a:ext cx="41567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433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2019-10-31T10:47:30Z</dcterms:created>
  <dcterms:modified xsi:type="dcterms:W3CDTF">2019-10-31T10:51:03Z</dcterms:modified>
</cp:coreProperties>
</file>