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7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5E1-00E0-4AEA-80FC-CFD92AA69998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6006-79F6-4D12-A5E4-C2F5CB94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24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5E1-00E0-4AEA-80FC-CFD92AA69998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6006-79F6-4D12-A5E4-C2F5CB94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11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5E1-00E0-4AEA-80FC-CFD92AA69998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6006-79F6-4D12-A5E4-C2F5CB94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3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5E1-00E0-4AEA-80FC-CFD92AA69998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6006-79F6-4D12-A5E4-C2F5CB94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11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5E1-00E0-4AEA-80FC-CFD92AA69998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6006-79F6-4D12-A5E4-C2F5CB94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79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5E1-00E0-4AEA-80FC-CFD92AA69998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6006-79F6-4D12-A5E4-C2F5CB94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95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5E1-00E0-4AEA-80FC-CFD92AA69998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6006-79F6-4D12-A5E4-C2F5CB94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90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5E1-00E0-4AEA-80FC-CFD92AA69998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6006-79F6-4D12-A5E4-C2F5CB94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91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5E1-00E0-4AEA-80FC-CFD92AA69998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6006-79F6-4D12-A5E4-C2F5CB94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07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5E1-00E0-4AEA-80FC-CFD92AA69998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6006-79F6-4D12-A5E4-C2F5CB94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1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5E1-00E0-4AEA-80FC-CFD92AA69998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6006-79F6-4D12-A5E4-C2F5CB94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59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745E1-00E0-4AEA-80FC-CFD92AA69998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46006-79F6-4D12-A5E4-C2F5CB94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02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17918" y="2130425"/>
            <a:ext cx="394657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Milano, S. Maria Segreta, ora distrutta, La </a:t>
            </a:r>
            <a:r>
              <a:rPr lang="it-IT" sz="1400" dirty="0" err="1" smtClean="0"/>
              <a:t>merdiana</a:t>
            </a:r>
            <a:r>
              <a:rPr lang="it-IT" sz="1400" dirty="0" smtClean="0"/>
              <a:t> con l’epigrafe: </a:t>
            </a:r>
            <a:r>
              <a:rPr lang="it-IT" sz="1400" dirty="0" err="1" smtClean="0"/>
              <a:t>Urbis</a:t>
            </a:r>
            <a:r>
              <a:rPr lang="it-IT" sz="1400" dirty="0" smtClean="0"/>
              <a:t> </a:t>
            </a:r>
            <a:r>
              <a:rPr lang="it-IT" sz="1400" dirty="0" err="1" smtClean="0"/>
              <a:t>horam</a:t>
            </a:r>
            <a:r>
              <a:rPr lang="it-IT" sz="1400" dirty="0" smtClean="0"/>
              <a:t> </a:t>
            </a:r>
            <a:r>
              <a:rPr lang="it-IT" sz="1400" dirty="0" err="1" smtClean="0"/>
              <a:t>doctior</a:t>
            </a:r>
            <a:r>
              <a:rPr lang="it-IT" sz="1400" dirty="0" smtClean="0"/>
              <a:t> linea </a:t>
            </a:r>
            <a:r>
              <a:rPr lang="it-IT" sz="1400" dirty="0" err="1" smtClean="0"/>
              <a:t>monstrat</a:t>
            </a:r>
            <a:r>
              <a:rPr lang="it-IT" sz="1400" dirty="0" smtClean="0"/>
              <a:t>.</a:t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Somaschi, </a:t>
            </a:r>
            <a:r>
              <a:rPr lang="it-IT" sz="1400" dirty="0" err="1" smtClean="0"/>
              <a:t>fasc</a:t>
            </a:r>
            <a:r>
              <a:rPr lang="it-IT" sz="1400" smtClean="0"/>
              <a:t>, 125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1"/>
            <a:ext cx="5017919" cy="69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8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Milano-Duomo, guglia </a:t>
            </a:r>
            <a:r>
              <a:rPr lang="it-IT" sz="2000" smtClean="0"/>
              <a:t>sulla facciata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9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978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Milano, S. Maria Segreta, ora distrutta, La merdiana con l’epigrafe: Urbis horam doctior linea monstrat. Da Riv. Somaschi, fasc, 125</vt:lpstr>
      <vt:lpstr>Milano-Duomo, guglia sulla facciata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Milano, S. Maria Segreta, ora distrutta, La merdiana con l’epigrafe: Urbis horam doctior linea monstrat. Da Riv. Somaschi, fasc, 125</dc:title>
  <dc:creator>lenovo</dc:creator>
  <cp:lastModifiedBy>lenovo</cp:lastModifiedBy>
  <cp:revision>2</cp:revision>
  <dcterms:created xsi:type="dcterms:W3CDTF">2016-06-20T08:06:59Z</dcterms:created>
  <dcterms:modified xsi:type="dcterms:W3CDTF">2018-12-28T14:34:12Z</dcterms:modified>
</cp:coreProperties>
</file>