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A1A24-6F2C-43C0-B6ED-CDF3972B8E94}" type="datetimeFigureOut">
              <a:rPr lang="it-IT" smtClean="0"/>
              <a:t>08/10/2015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B0BCC-9194-452F-BAAC-6A9B45A195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0136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A1A24-6F2C-43C0-B6ED-CDF3972B8E94}" type="datetimeFigureOut">
              <a:rPr lang="it-IT" smtClean="0"/>
              <a:t>08/10/2015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B0BCC-9194-452F-BAAC-6A9B45A195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313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A1A24-6F2C-43C0-B6ED-CDF3972B8E94}" type="datetimeFigureOut">
              <a:rPr lang="it-IT" smtClean="0"/>
              <a:t>08/10/2015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B0BCC-9194-452F-BAAC-6A9B45A195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968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A1A24-6F2C-43C0-B6ED-CDF3972B8E94}" type="datetimeFigureOut">
              <a:rPr lang="it-IT" smtClean="0"/>
              <a:t>08/10/2015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B0BCC-9194-452F-BAAC-6A9B45A195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1753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A1A24-6F2C-43C0-B6ED-CDF3972B8E94}" type="datetimeFigureOut">
              <a:rPr lang="it-IT" smtClean="0"/>
              <a:t>08/10/2015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B0BCC-9194-452F-BAAC-6A9B45A195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34050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A1A24-6F2C-43C0-B6ED-CDF3972B8E94}" type="datetimeFigureOut">
              <a:rPr lang="it-IT" smtClean="0"/>
              <a:t>08/10/2015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B0BCC-9194-452F-BAAC-6A9B45A195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3588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A1A24-6F2C-43C0-B6ED-CDF3972B8E94}" type="datetimeFigureOut">
              <a:rPr lang="it-IT" smtClean="0"/>
              <a:t>08/10/2015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B0BCC-9194-452F-BAAC-6A9B45A195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4282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A1A24-6F2C-43C0-B6ED-CDF3972B8E94}" type="datetimeFigureOut">
              <a:rPr lang="it-IT" smtClean="0"/>
              <a:t>08/10/2015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B0BCC-9194-452F-BAAC-6A9B45A195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0717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A1A24-6F2C-43C0-B6ED-CDF3972B8E94}" type="datetimeFigureOut">
              <a:rPr lang="it-IT" smtClean="0"/>
              <a:t>08/10/2015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B0BCC-9194-452F-BAAC-6A9B45A195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3848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A1A24-6F2C-43C0-B6ED-CDF3972B8E94}" type="datetimeFigureOut">
              <a:rPr lang="it-IT" smtClean="0"/>
              <a:t>08/10/2015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B0BCC-9194-452F-BAAC-6A9B45A195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7059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A1A24-6F2C-43C0-B6ED-CDF3972B8E94}" type="datetimeFigureOut">
              <a:rPr lang="it-IT" smtClean="0"/>
              <a:t>08/10/2015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BB0BCC-9194-452F-BAAC-6A9B45A195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4511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A1A24-6F2C-43C0-B6ED-CDF3972B8E94}" type="datetimeFigureOut">
              <a:rPr lang="it-IT" smtClean="0"/>
              <a:t>08/10/2015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B0BCC-9194-452F-BAAC-6A9B45A195C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8324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48970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8379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36"/>
            <a:ext cx="6574737" cy="6854164"/>
          </a:xfrm>
        </p:spPr>
      </p:pic>
    </p:spTree>
    <p:extLst>
      <p:ext uri="{BB962C8B-B14F-4D97-AF65-F5344CB8AC3E}">
        <p14:creationId xmlns:p14="http://schemas.microsoft.com/office/powerpoint/2010/main" val="131433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67944" cy="6881199"/>
          </a:xfrm>
        </p:spPr>
      </p:pic>
    </p:spTree>
    <p:extLst>
      <p:ext uri="{BB962C8B-B14F-4D97-AF65-F5344CB8AC3E}">
        <p14:creationId xmlns:p14="http://schemas.microsoft.com/office/powerpoint/2010/main" val="368629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8536639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36880" cy="6858000"/>
          </a:xfrm>
        </p:spPr>
      </p:pic>
    </p:spTree>
    <p:extLst>
      <p:ext uri="{BB962C8B-B14F-4D97-AF65-F5344CB8AC3E}">
        <p14:creationId xmlns:p14="http://schemas.microsoft.com/office/powerpoint/2010/main" val="274433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44" cy="6093296"/>
          </a:xfrm>
        </p:spPr>
      </p:pic>
    </p:spTree>
    <p:extLst>
      <p:ext uri="{BB962C8B-B14F-4D97-AF65-F5344CB8AC3E}">
        <p14:creationId xmlns:p14="http://schemas.microsoft.com/office/powerpoint/2010/main" val="401755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42" y="0"/>
            <a:ext cx="9206227" cy="5157192"/>
          </a:xfrm>
        </p:spPr>
      </p:pic>
    </p:spTree>
    <p:extLst>
      <p:ext uri="{BB962C8B-B14F-4D97-AF65-F5344CB8AC3E}">
        <p14:creationId xmlns:p14="http://schemas.microsoft.com/office/powerpoint/2010/main" val="2901822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339"/>
            <a:ext cx="3203848" cy="6858390"/>
          </a:xfrm>
        </p:spPr>
      </p:pic>
    </p:spTree>
    <p:extLst>
      <p:ext uri="{BB962C8B-B14F-4D97-AF65-F5344CB8AC3E}">
        <p14:creationId xmlns:p14="http://schemas.microsoft.com/office/powerpoint/2010/main" val="35159336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30473" cy="6858000"/>
          </a:xfrm>
        </p:spPr>
      </p:pic>
    </p:spTree>
    <p:extLst>
      <p:ext uri="{BB962C8B-B14F-4D97-AF65-F5344CB8AC3E}">
        <p14:creationId xmlns:p14="http://schemas.microsoft.com/office/powerpoint/2010/main" val="16373510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4"/>
            <a:ext cx="5004048" cy="7005669"/>
          </a:xfrm>
        </p:spPr>
      </p:pic>
    </p:spTree>
    <p:extLst>
      <p:ext uri="{BB962C8B-B14F-4D97-AF65-F5344CB8AC3E}">
        <p14:creationId xmlns:p14="http://schemas.microsoft.com/office/powerpoint/2010/main" val="34879541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364088" cy="6887616"/>
          </a:xfrm>
        </p:spPr>
      </p:pic>
    </p:spTree>
    <p:extLst>
      <p:ext uri="{BB962C8B-B14F-4D97-AF65-F5344CB8AC3E}">
        <p14:creationId xmlns:p14="http://schemas.microsoft.com/office/powerpoint/2010/main" val="439263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578417" cy="6858000"/>
          </a:xfrm>
        </p:spPr>
      </p:pic>
    </p:spTree>
    <p:extLst>
      <p:ext uri="{BB962C8B-B14F-4D97-AF65-F5344CB8AC3E}">
        <p14:creationId xmlns:p14="http://schemas.microsoft.com/office/powerpoint/2010/main" val="32297238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76056" cy="6897831"/>
          </a:xfrm>
        </p:spPr>
      </p:pic>
    </p:spTree>
    <p:extLst>
      <p:ext uri="{BB962C8B-B14F-4D97-AF65-F5344CB8AC3E}">
        <p14:creationId xmlns:p14="http://schemas.microsoft.com/office/powerpoint/2010/main" val="41327055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3088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344"/>
            <a:ext cx="4696073" cy="6887344"/>
          </a:xfrm>
        </p:spPr>
      </p:pic>
    </p:spTree>
    <p:extLst>
      <p:ext uri="{BB962C8B-B14F-4D97-AF65-F5344CB8AC3E}">
        <p14:creationId xmlns:p14="http://schemas.microsoft.com/office/powerpoint/2010/main" val="4191354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12660" cy="6858000"/>
          </a:xfrm>
        </p:spPr>
      </p:pic>
    </p:spTree>
    <p:extLst>
      <p:ext uri="{BB962C8B-B14F-4D97-AF65-F5344CB8AC3E}">
        <p14:creationId xmlns:p14="http://schemas.microsoft.com/office/powerpoint/2010/main" val="2771614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4" y="0"/>
            <a:ext cx="3749468" cy="6835572"/>
          </a:xfrm>
        </p:spPr>
      </p:pic>
    </p:spTree>
    <p:extLst>
      <p:ext uri="{BB962C8B-B14F-4D97-AF65-F5344CB8AC3E}">
        <p14:creationId xmlns:p14="http://schemas.microsoft.com/office/powerpoint/2010/main" val="1721626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41520" cy="6858000"/>
          </a:xfrm>
        </p:spPr>
      </p:pic>
    </p:spTree>
    <p:extLst>
      <p:ext uri="{BB962C8B-B14F-4D97-AF65-F5344CB8AC3E}">
        <p14:creationId xmlns:p14="http://schemas.microsoft.com/office/powerpoint/2010/main" val="1449254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4" y="0"/>
            <a:ext cx="5143500" cy="6858000"/>
          </a:xfrm>
        </p:spPr>
      </p:pic>
    </p:spTree>
    <p:extLst>
      <p:ext uri="{BB962C8B-B14F-4D97-AF65-F5344CB8AC3E}">
        <p14:creationId xmlns:p14="http://schemas.microsoft.com/office/powerpoint/2010/main" val="1465122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" y="-23339"/>
            <a:ext cx="9175118" cy="6881339"/>
          </a:xfrm>
        </p:spPr>
      </p:pic>
    </p:spTree>
    <p:extLst>
      <p:ext uri="{BB962C8B-B14F-4D97-AF65-F5344CB8AC3E}">
        <p14:creationId xmlns:p14="http://schemas.microsoft.com/office/powerpoint/2010/main" val="1150011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64542" cy="6858000"/>
          </a:xfrm>
        </p:spPr>
      </p:pic>
    </p:spTree>
    <p:extLst>
      <p:ext uri="{BB962C8B-B14F-4D97-AF65-F5344CB8AC3E}">
        <p14:creationId xmlns:p14="http://schemas.microsoft.com/office/powerpoint/2010/main" val="28527569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Presentazione su schermo (4:3)</PresentationFormat>
  <Paragraphs>0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2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3</cp:revision>
  <dcterms:created xsi:type="dcterms:W3CDTF">2015-10-08T11:58:20Z</dcterms:created>
  <dcterms:modified xsi:type="dcterms:W3CDTF">2015-10-08T12:11:31Z</dcterms:modified>
</cp:coreProperties>
</file>