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57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8124-2DB0-4DFF-A834-B8A66BF2F4C4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3203-3BC4-499F-8128-993CBA28A6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9792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8124-2DB0-4DFF-A834-B8A66BF2F4C4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3203-3BC4-499F-8128-993CBA28A6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531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8124-2DB0-4DFF-A834-B8A66BF2F4C4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3203-3BC4-499F-8128-993CBA28A6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426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8124-2DB0-4DFF-A834-B8A66BF2F4C4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3203-3BC4-499F-8128-993CBA28A6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667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8124-2DB0-4DFF-A834-B8A66BF2F4C4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3203-3BC4-499F-8128-993CBA28A6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481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8124-2DB0-4DFF-A834-B8A66BF2F4C4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3203-3BC4-499F-8128-993CBA28A6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319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8124-2DB0-4DFF-A834-B8A66BF2F4C4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3203-3BC4-499F-8128-993CBA28A6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0262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8124-2DB0-4DFF-A834-B8A66BF2F4C4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3203-3BC4-499F-8128-993CBA28A6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050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8124-2DB0-4DFF-A834-B8A66BF2F4C4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3203-3BC4-499F-8128-993CBA28A6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4076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8124-2DB0-4DFF-A834-B8A66BF2F4C4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3203-3BC4-499F-8128-993CBA28A6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1358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8124-2DB0-4DFF-A834-B8A66BF2F4C4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3203-3BC4-499F-8128-993CBA28A6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3468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D8124-2DB0-4DFF-A834-B8A66BF2F4C4}" type="datetimeFigureOut">
              <a:rPr lang="it-IT" smtClean="0"/>
              <a:t>20/06/2016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13203-3BC4-499F-8128-993CBA28A6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5413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580112" y="2130425"/>
            <a:ext cx="2878088" cy="1470025"/>
          </a:xfrm>
        </p:spPr>
        <p:txBody>
          <a:bodyPr>
            <a:normAutofit/>
          </a:bodyPr>
          <a:lstStyle/>
          <a:p>
            <a:r>
              <a:rPr lang="it-IT" sz="1400" dirty="0" err="1" smtClean="0"/>
              <a:t>Mons</a:t>
            </a:r>
            <a:r>
              <a:rPr lang="it-IT" sz="1400" dirty="0" smtClean="0"/>
              <a:t>. Troiano Caracciolo, alunno del Collegio Caracciolo di Napoli</a:t>
            </a:r>
            <a:br>
              <a:rPr lang="it-IT" sz="1400" dirty="0" smtClean="0"/>
            </a:br>
            <a:r>
              <a:rPr lang="it-IT" sz="1400" dirty="0" smtClean="0"/>
              <a:t>Da </a:t>
            </a:r>
            <a:r>
              <a:rPr lang="it-IT" sz="1400" dirty="0" err="1" smtClean="0"/>
              <a:t>Riv</a:t>
            </a:r>
            <a:r>
              <a:rPr lang="it-IT" sz="1400" dirty="0" smtClean="0"/>
              <a:t>. Somaschi, fasc. </a:t>
            </a:r>
            <a:r>
              <a:rPr lang="it-IT" sz="1400" smtClean="0"/>
              <a:t>125</a:t>
            </a:r>
            <a:endParaRPr lang="it-IT" sz="1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" y="0"/>
            <a:ext cx="545017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6470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Mons. Troiano Caracciolo, alunno del Collegio Caracciolo di Napoli Da Riv. Somaschi, fasc. 125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Mons. Troiano Caracciolo, alunno del Collegio Caracciolo di Napoli Da Riv. Somaschi, fasc. 125</dc:title>
  <dc:creator>lenovo</dc:creator>
  <cp:lastModifiedBy>lenovo</cp:lastModifiedBy>
  <cp:revision>1</cp:revision>
  <dcterms:created xsi:type="dcterms:W3CDTF">2016-06-20T07:20:15Z</dcterms:created>
  <dcterms:modified xsi:type="dcterms:W3CDTF">2016-06-20T07:22:43Z</dcterms:modified>
</cp:coreProperties>
</file>