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B7BD8-1E7C-46FF-AAC5-3B2405E04F49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5150E-CEDF-490C-843A-ECC112ABD4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22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5150E-CEDF-490C-843A-ECC112ABD4D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28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48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25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38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46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07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0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83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67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79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20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06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998F0-2213-4CA8-8EA3-51671D0A20FD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8F984-342B-4BD0-8A58-F154985C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7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652120" y="2130425"/>
            <a:ext cx="3384376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David Ludovico, San Girolamo Emiliani, pala in San Demetrio, Napoli.</a:t>
            </a:r>
            <a:br>
              <a:rPr lang="it-IT" sz="1400" dirty="0" smtClean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smtClean="0"/>
              <a:t>Da Riv. Ordine PP. Somaschi, fasc. 131, tutto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0" y="0"/>
            <a:ext cx="5589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2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Napoli, San Demetrio, Regina Paradisi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9700" cy="6858000"/>
          </a:xfrm>
        </p:spPr>
      </p:pic>
    </p:spTree>
    <p:extLst>
      <p:ext uri="{BB962C8B-B14F-4D97-AF65-F5344CB8AC3E}">
        <p14:creationId xmlns:p14="http://schemas.microsoft.com/office/powerpoint/2010/main" val="2994783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64288" y="274638"/>
            <a:ext cx="1872208" cy="1143000"/>
          </a:xfrm>
        </p:spPr>
        <p:txBody>
          <a:bodyPr>
            <a:normAutofit fontScale="90000"/>
          </a:bodyPr>
          <a:lstStyle/>
          <a:p>
            <a:r>
              <a:rPr lang="it-IT" sz="1400" dirty="0" smtClean="0"/>
              <a:t>Il Crocefisso di P. Gaetano </a:t>
            </a:r>
            <a:r>
              <a:rPr lang="it-IT" sz="1400" dirty="0" err="1" smtClean="0"/>
              <a:t>laviosa</a:t>
            </a:r>
            <a:r>
              <a:rPr lang="it-IT" sz="1400" dirty="0" smtClean="0"/>
              <a:t>, conservato nella casa di S. Maria Francesca dalle 5 Piaghe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12540"/>
            <a:ext cx="7157690" cy="6845460"/>
          </a:xfrm>
        </p:spPr>
      </p:pic>
    </p:spTree>
    <p:extLst>
      <p:ext uri="{BB962C8B-B14F-4D97-AF65-F5344CB8AC3E}">
        <p14:creationId xmlns:p14="http://schemas.microsoft.com/office/powerpoint/2010/main" val="364194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73630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Il Crocefisso di P. Gaetano </a:t>
            </a:r>
            <a:r>
              <a:rPr lang="it-IT" sz="1400" dirty="0" err="1" smtClean="0"/>
              <a:t>laviosa</a:t>
            </a:r>
            <a:r>
              <a:rPr lang="it-IT" sz="1400" dirty="0" smtClean="0"/>
              <a:t>, conservato nella casa di S. Maria Francesca dalle 5 Piaghe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1755" cy="6858000"/>
          </a:xfrm>
        </p:spPr>
      </p:pic>
    </p:spTree>
    <p:extLst>
      <p:ext uri="{BB962C8B-B14F-4D97-AF65-F5344CB8AC3E}">
        <p14:creationId xmlns:p14="http://schemas.microsoft.com/office/powerpoint/2010/main" val="147232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Facciata della chiesa di S. Demetrio  ai Banchi Nuovi di Napoli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0544" cy="6858000"/>
          </a:xfrm>
        </p:spPr>
      </p:pic>
    </p:spTree>
    <p:extLst>
      <p:ext uri="{BB962C8B-B14F-4D97-AF65-F5344CB8AC3E}">
        <p14:creationId xmlns:p14="http://schemas.microsoft.com/office/powerpoint/2010/main" val="329083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77180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Napoli, San Demetrio, altare con immagine della Madonna Regina mundi.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836" cy="6957392"/>
          </a:xfrm>
        </p:spPr>
      </p:pic>
    </p:spTree>
    <p:extLst>
      <p:ext uri="{BB962C8B-B14F-4D97-AF65-F5344CB8AC3E}">
        <p14:creationId xmlns:p14="http://schemas.microsoft.com/office/powerpoint/2010/main" val="79717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7240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Ignoto,  busto di San Girolamo Miani in venerazione in San Demetrio, Napoli.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4023" cy="6957392"/>
          </a:xfrm>
        </p:spPr>
      </p:pic>
    </p:spTree>
    <p:extLst>
      <p:ext uri="{BB962C8B-B14F-4D97-AF65-F5344CB8AC3E}">
        <p14:creationId xmlns:p14="http://schemas.microsoft.com/office/powerpoint/2010/main" val="2889095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Pagina della casa di San Demetrio, Napoli, redatto da P. </a:t>
            </a:r>
            <a:r>
              <a:rPr lang="it-IT" sz="1400" dirty="0" err="1" smtClean="0"/>
              <a:t>Galler</a:t>
            </a:r>
            <a:r>
              <a:rPr lang="it-IT" sz="1400" smtClean="0"/>
              <a:t>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0873" cy="6858000"/>
          </a:xfrm>
        </p:spPr>
      </p:pic>
    </p:spTree>
    <p:extLst>
      <p:ext uri="{BB962C8B-B14F-4D97-AF65-F5344CB8AC3E}">
        <p14:creationId xmlns:p14="http://schemas.microsoft.com/office/powerpoint/2010/main" val="18751894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115</Words>
  <Application>Microsoft Office PowerPoint</Application>
  <PresentationFormat>Presentazione su schermo (4:3)</PresentationFormat>
  <Paragraphs>9</Paragraphs>
  <Slides>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David Ludovico, San Girolamo Emiliani, pala in San Demetrio, Napoli.  Da Riv. Ordine PP. Somaschi, fasc. 131, tutto</vt:lpstr>
      <vt:lpstr>Napoli, San Demetrio, Regina Paradisi</vt:lpstr>
      <vt:lpstr>Il Crocefisso di P. Gaetano laviosa, conservato nella casa di S. Maria Francesca dalle 5 Piaghe</vt:lpstr>
      <vt:lpstr>Il Crocefisso di P. Gaetano laviosa, conservato nella casa di S. Maria Francesca dalle 5 Piaghe</vt:lpstr>
      <vt:lpstr>Facciata della chiesa di S. Demetrio  ai Banchi Nuovi di Napoli</vt:lpstr>
      <vt:lpstr>Napoli, San Demetrio, altare con immagine della Madonna Regina mundi.</vt:lpstr>
      <vt:lpstr>Ignoto,  busto di San Girolamo Miani in venerazione in San Demetrio, Napoli.</vt:lpstr>
      <vt:lpstr>Pagina della casa di San Demetrio, Napoli, redatto da P. Galler.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Ludovico, San Girolamo Emiliani, pala in San Demetrio, Napoli.  Da Riv. Ordine PP. Somaschi, fasc. 131, tutto</dc:title>
  <dc:creator>lenovo</dc:creator>
  <cp:lastModifiedBy>lenovo</cp:lastModifiedBy>
  <cp:revision>2</cp:revision>
  <dcterms:created xsi:type="dcterms:W3CDTF">2016-06-13T14:43:49Z</dcterms:created>
  <dcterms:modified xsi:type="dcterms:W3CDTF">2016-06-13T15:03:46Z</dcterms:modified>
</cp:coreProperties>
</file>