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049E-B059-41ED-B420-0355D843F563}" type="datetimeFigureOut">
              <a:rPr lang="it-IT" smtClean="0"/>
              <a:t>17/01/2018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99C4-632A-44D8-9969-A604C34C58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138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049E-B059-41ED-B420-0355D843F563}" type="datetimeFigureOut">
              <a:rPr lang="it-IT" smtClean="0"/>
              <a:t>17/01/2018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99C4-632A-44D8-9969-A604C34C58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864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049E-B059-41ED-B420-0355D843F563}" type="datetimeFigureOut">
              <a:rPr lang="it-IT" smtClean="0"/>
              <a:t>17/01/2018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99C4-632A-44D8-9969-A604C34C58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4376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049E-B059-41ED-B420-0355D843F563}" type="datetimeFigureOut">
              <a:rPr lang="it-IT" smtClean="0"/>
              <a:t>17/01/2018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99C4-632A-44D8-9969-A604C34C58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6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049E-B059-41ED-B420-0355D843F563}" type="datetimeFigureOut">
              <a:rPr lang="it-IT" smtClean="0"/>
              <a:t>17/01/2018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99C4-632A-44D8-9969-A604C34C58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492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049E-B059-41ED-B420-0355D843F563}" type="datetimeFigureOut">
              <a:rPr lang="it-IT" smtClean="0"/>
              <a:t>17/01/2018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99C4-632A-44D8-9969-A604C34C58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7164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049E-B059-41ED-B420-0355D843F563}" type="datetimeFigureOut">
              <a:rPr lang="it-IT" smtClean="0"/>
              <a:t>17/01/2018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99C4-632A-44D8-9969-A604C34C58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7343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049E-B059-41ED-B420-0355D843F563}" type="datetimeFigureOut">
              <a:rPr lang="it-IT" smtClean="0"/>
              <a:t>17/01/2018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99C4-632A-44D8-9969-A604C34C58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2610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049E-B059-41ED-B420-0355D843F563}" type="datetimeFigureOut">
              <a:rPr lang="it-IT" smtClean="0"/>
              <a:t>17/01/2018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99C4-632A-44D8-9969-A604C34C58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0870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049E-B059-41ED-B420-0355D843F563}" type="datetimeFigureOut">
              <a:rPr lang="it-IT" smtClean="0"/>
              <a:t>17/01/2018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99C4-632A-44D8-9969-A604C34C58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709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049E-B059-41ED-B420-0355D843F563}" type="datetimeFigureOut">
              <a:rPr lang="it-IT" smtClean="0"/>
              <a:t>17/01/2018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99C4-632A-44D8-9969-A604C34C58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33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7049E-B059-41ED-B420-0355D843F563}" type="datetimeFigureOut">
              <a:rPr lang="it-IT" smtClean="0"/>
              <a:t>17/01/2018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899C4-632A-44D8-9969-A604C34C58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160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436096" y="2130425"/>
            <a:ext cx="3600400" cy="1470025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Copia del quadro del Mariani di S. Maria in </a:t>
            </a:r>
            <a:r>
              <a:rPr lang="it-IT" sz="2000" dirty="0" err="1" smtClean="0"/>
              <a:t>Aquiro</a:t>
            </a:r>
            <a:r>
              <a:rPr lang="it-IT" sz="2000" dirty="0" smtClean="0"/>
              <a:t>, </a:t>
            </a:r>
            <a:r>
              <a:rPr lang="it-IT" sz="2000" smtClean="0"/>
              <a:t>con varianti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89086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070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980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4582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</Words>
  <Application>Microsoft Office PowerPoint</Application>
  <PresentationFormat>Presentazione su schermo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Copia del quadro del Mariani di S. Maria in Aquiro, con varianti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del quadro del Mariani di S. Maria in Aquiro, con varianti</dc:title>
  <dc:creator>lenovo</dc:creator>
  <cp:lastModifiedBy>lenovo</cp:lastModifiedBy>
  <cp:revision>2</cp:revision>
  <dcterms:created xsi:type="dcterms:W3CDTF">2018-01-17T07:16:37Z</dcterms:created>
  <dcterms:modified xsi:type="dcterms:W3CDTF">2018-01-17T07:22:00Z</dcterms:modified>
</cp:coreProperties>
</file>