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F697-692E-4226-8834-CD1EC3E9D76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8FC5-7F8F-4DF7-8EA5-ABBE78AE9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97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F697-692E-4226-8834-CD1EC3E9D76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8FC5-7F8F-4DF7-8EA5-ABBE78AE9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1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F697-692E-4226-8834-CD1EC3E9D76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8FC5-7F8F-4DF7-8EA5-ABBE78AE9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42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F697-692E-4226-8834-CD1EC3E9D76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8FC5-7F8F-4DF7-8EA5-ABBE78AE9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90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F697-692E-4226-8834-CD1EC3E9D76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8FC5-7F8F-4DF7-8EA5-ABBE78AE9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17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F697-692E-4226-8834-CD1EC3E9D76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8FC5-7F8F-4DF7-8EA5-ABBE78AE9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85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F697-692E-4226-8834-CD1EC3E9D76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8FC5-7F8F-4DF7-8EA5-ABBE78AE9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94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F697-692E-4226-8834-CD1EC3E9D76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8FC5-7F8F-4DF7-8EA5-ABBE78AE9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2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F697-692E-4226-8834-CD1EC3E9D76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8FC5-7F8F-4DF7-8EA5-ABBE78AE9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2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F697-692E-4226-8834-CD1EC3E9D76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8FC5-7F8F-4DF7-8EA5-ABBE78AE9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27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F697-692E-4226-8834-CD1EC3E9D76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8FC5-7F8F-4DF7-8EA5-ABBE78AE9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11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F697-692E-4226-8834-CD1EC3E9D76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8FC5-7F8F-4DF7-8EA5-ABBE78AE9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84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696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37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5380062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80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" y="0"/>
            <a:ext cx="5212610" cy="695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88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36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6096" cy="724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05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39" y="0"/>
            <a:ext cx="5236225" cy="685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7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Presentazione su schermo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2018-05-25T07:23:38Z</dcterms:created>
  <dcterms:modified xsi:type="dcterms:W3CDTF">2018-05-25T07:45:47Z</dcterms:modified>
</cp:coreProperties>
</file>