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80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5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35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20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93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9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09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62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57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23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C260-6CA0-4F86-A601-6BCA986261E6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26AE-8CC3-4228-8208-F9A5EF38C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98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130425"/>
            <a:ext cx="374218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P. </a:t>
            </a:r>
            <a:r>
              <a:rPr lang="it-IT" sz="1400" smtClean="0"/>
              <a:t>Alessandro Barca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0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P. Alessandro Barca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Alessandro Barca</dc:title>
  <dc:creator>lenovo</dc:creator>
  <cp:lastModifiedBy>lenovo</cp:lastModifiedBy>
  <cp:revision>1</cp:revision>
  <dcterms:created xsi:type="dcterms:W3CDTF">2016-06-20T07:53:11Z</dcterms:created>
  <dcterms:modified xsi:type="dcterms:W3CDTF">2016-06-20T07:55:16Z</dcterms:modified>
</cp:coreProperties>
</file>