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>
      <p:cViewPr varScale="1">
        <p:scale>
          <a:sx n="66" d="100"/>
          <a:sy n="66" d="100"/>
        </p:scale>
        <p:origin x="-124" y="-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54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41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78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5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09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49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24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83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68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73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3A0F7-551E-4A31-8368-4EB822B1E1F1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0D75C-E5F6-4181-A967-6EDD1E27C0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99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37887"/>
            <a:ext cx="9396536" cy="88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19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9160" y="-387424"/>
            <a:ext cx="22141952" cy="1701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12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2018-05-22T08:52:34Z</dcterms:created>
  <dcterms:modified xsi:type="dcterms:W3CDTF">2018-05-22T08:58:24Z</dcterms:modified>
</cp:coreProperties>
</file>