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8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57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26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97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109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12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07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83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62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61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964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79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60CD4-D5B5-4248-AA49-4DAAE91CC369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B29DD-1F91-4888-B910-54BB541C1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869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88024" y="2130425"/>
            <a:ext cx="3670176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Pavia, San Maiolo, interno del monastero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" y="-19224"/>
            <a:ext cx="4630795" cy="6877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49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0072" y="274638"/>
            <a:ext cx="3466728" cy="1143000"/>
          </a:xfrm>
        </p:spPr>
        <p:txBody>
          <a:bodyPr>
            <a:normAutofit/>
          </a:bodyPr>
          <a:lstStyle/>
          <a:p>
            <a:r>
              <a:rPr lang="it-IT" sz="2000" smtClean="0"/>
              <a:t>Pavia, San Maiolo, interno del monastero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20"/>
            <a:ext cx="4795939" cy="680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437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Pavia, San Maiolo, interno del monastero</vt:lpstr>
      <vt:lpstr>Pavia, San Maiolo, interno del monastero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Pavia, San Maiolo, interno del monastero</dc:title>
  <dc:creator>lenovo</dc:creator>
  <cp:lastModifiedBy>lenovo</cp:lastModifiedBy>
  <cp:revision>1</cp:revision>
  <dcterms:created xsi:type="dcterms:W3CDTF">2020-09-04T07:25:55Z</dcterms:created>
  <dcterms:modified xsi:type="dcterms:W3CDTF">2020-09-04T07:32:11Z</dcterms:modified>
</cp:coreProperties>
</file>