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2F16-B6D6-4677-A0A6-123DBA2C380A}" type="datetimeFigureOut">
              <a:rPr lang="it-IT" smtClean="0"/>
              <a:t>30/06/2020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CFCE-BC55-48A8-A6CF-7833463B19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37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2F16-B6D6-4677-A0A6-123DBA2C380A}" type="datetimeFigureOut">
              <a:rPr lang="it-IT" smtClean="0"/>
              <a:t>30/06/2020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CFCE-BC55-48A8-A6CF-7833463B19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90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2F16-B6D6-4677-A0A6-123DBA2C380A}" type="datetimeFigureOut">
              <a:rPr lang="it-IT" smtClean="0"/>
              <a:t>30/06/2020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CFCE-BC55-48A8-A6CF-7833463B19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7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2F16-B6D6-4677-A0A6-123DBA2C380A}" type="datetimeFigureOut">
              <a:rPr lang="it-IT" smtClean="0"/>
              <a:t>30/06/2020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CFCE-BC55-48A8-A6CF-7833463B19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82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2F16-B6D6-4677-A0A6-123DBA2C380A}" type="datetimeFigureOut">
              <a:rPr lang="it-IT" smtClean="0"/>
              <a:t>30/06/2020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CFCE-BC55-48A8-A6CF-7833463B19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31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2F16-B6D6-4677-A0A6-123DBA2C380A}" type="datetimeFigureOut">
              <a:rPr lang="it-IT" smtClean="0"/>
              <a:t>30/06/2020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CFCE-BC55-48A8-A6CF-7833463B19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73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2F16-B6D6-4677-A0A6-123DBA2C380A}" type="datetimeFigureOut">
              <a:rPr lang="it-IT" smtClean="0"/>
              <a:t>30/06/2020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CFCE-BC55-48A8-A6CF-7833463B19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79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2F16-B6D6-4677-A0A6-123DBA2C380A}" type="datetimeFigureOut">
              <a:rPr lang="it-IT" smtClean="0"/>
              <a:t>30/06/2020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CFCE-BC55-48A8-A6CF-7833463B19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10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2F16-B6D6-4677-A0A6-123DBA2C380A}" type="datetimeFigureOut">
              <a:rPr lang="it-IT" smtClean="0"/>
              <a:t>30/06/2020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CFCE-BC55-48A8-A6CF-7833463B19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7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2F16-B6D6-4677-A0A6-123DBA2C380A}" type="datetimeFigureOut">
              <a:rPr lang="it-IT" smtClean="0"/>
              <a:t>30/06/2020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CFCE-BC55-48A8-A6CF-7833463B19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53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2F16-B6D6-4677-A0A6-123DBA2C380A}" type="datetimeFigureOut">
              <a:rPr lang="it-IT" smtClean="0"/>
              <a:t>30/06/2020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CFCE-BC55-48A8-A6CF-7833463B19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59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2F16-B6D6-4677-A0A6-123DBA2C380A}" type="datetimeFigureOut">
              <a:rPr lang="it-IT" smtClean="0"/>
              <a:t>30/06/2020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4CFCE-BC55-48A8-A6CF-7833463B19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10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381328"/>
            <a:ext cx="91440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 lesene cominciano solo ad altezza del tetto: sgorbio </a:t>
            </a:r>
            <a:r>
              <a:rPr lang="it-IT" sz="2000" dirty="0" err="1" smtClean="0"/>
              <a:t>archtettonico</a:t>
            </a:r>
            <a:r>
              <a:rPr lang="it-IT" sz="2000" dirty="0" smtClean="0"/>
              <a:t>!</a:t>
            </a:r>
            <a:endParaRPr lang="it-IT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" y="32449"/>
            <a:ext cx="8466288" cy="634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29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3486"/>
            <a:ext cx="9139352" cy="685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07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16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" y="15948"/>
            <a:ext cx="9122735" cy="684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7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688"/>
            <a:ext cx="9132415" cy="684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948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/>
          <a:lstStyle/>
          <a:p>
            <a:endParaRPr lang="it-IT" i="1" dirty="0" smtClean="0"/>
          </a:p>
          <a:p>
            <a:endParaRPr lang="it-IT" i="1" dirty="0"/>
          </a:p>
          <a:p>
            <a:endParaRPr lang="it-IT" i="1" dirty="0" smtClean="0"/>
          </a:p>
          <a:p>
            <a:r>
              <a:rPr lang="it-IT" i="1" dirty="0" smtClean="0"/>
              <a:t>In questo loco aperto alla campagna, molto atto ad accampar, </a:t>
            </a:r>
            <a:r>
              <a:rPr lang="it-IT" dirty="0" smtClean="0"/>
              <a:t>io credo si sia accampato Mercurio Bua, dal cui padiglione alle due del 28 settembre 1511, fuggì Girolamo Miani.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301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rmAutofit/>
          </a:bodyPr>
          <a:lstStyle/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Esistono tre versioni dell’arrivo di Girolamo Miani a Treviso, la mattina del 28 settembre 1511: </a:t>
            </a:r>
          </a:p>
          <a:p>
            <a:r>
              <a:rPr lang="it-IT" sz="2000" dirty="0" smtClean="0"/>
              <a:t>due del provveditore </a:t>
            </a:r>
            <a:r>
              <a:rPr lang="it-IT" sz="2000" dirty="0" err="1" smtClean="0"/>
              <a:t>Gradenigo</a:t>
            </a:r>
            <a:r>
              <a:rPr lang="it-IT" sz="2000" dirty="0" smtClean="0"/>
              <a:t> alle autorità di Venezia, </a:t>
            </a:r>
          </a:p>
          <a:p>
            <a:r>
              <a:rPr lang="it-IT" sz="2000" dirty="0" smtClean="0"/>
              <a:t>una terza di Leonardo Giustiniani, che scrive di questo arrivo solamente alla sera. </a:t>
            </a:r>
          </a:p>
          <a:p>
            <a:endParaRPr lang="it-IT" sz="2000" dirty="0" smtClean="0"/>
          </a:p>
          <a:p>
            <a:r>
              <a:rPr lang="it-IT" sz="2000" dirty="0" smtClean="0"/>
              <a:t>Il tragitto Breda-Treviso è di circa 8 o 9 Km.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7765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392" y="5517232"/>
            <a:ext cx="9145392" cy="1340768"/>
          </a:xfrm>
        </p:spPr>
        <p:txBody>
          <a:bodyPr>
            <a:normAutofit lnSpcReduction="10000"/>
          </a:bodyPr>
          <a:lstStyle/>
          <a:p>
            <a:r>
              <a:rPr lang="it-IT" sz="1200" dirty="0" smtClean="0"/>
              <a:t>Sebastiano </a:t>
            </a:r>
            <a:r>
              <a:rPr lang="it-IT" sz="1200" dirty="0" err="1" smtClean="0"/>
              <a:t>Giampiccoli</a:t>
            </a:r>
            <a:r>
              <a:rPr lang="it-IT" sz="1200" dirty="0" smtClean="0"/>
              <a:t>, fine settecento, borgo San Tomaso. La chiesetta di S. Tommaso, in borgo Cavalli, evidenziata dal campanile volutamente allungato, dietro il palazzo, a destra. Si vede una traccia del Canale delle Convertite, in prossimità della chiesa della </a:t>
            </a:r>
            <a:r>
              <a:rPr lang="it-IT" sz="1200" dirty="0" err="1" smtClean="0"/>
              <a:t>Madoneta</a:t>
            </a:r>
            <a:r>
              <a:rPr lang="it-IT" sz="1200" dirty="0" smtClean="0"/>
              <a:t>.</a:t>
            </a:r>
          </a:p>
          <a:p>
            <a:r>
              <a:rPr lang="it-IT" sz="2000" dirty="0" smtClean="0"/>
              <a:t>Girolamo giunge a Porta S. Tommaso, ( è fo averto ... c’è qualcosa di straordinario in questa apertura della porta ad ora insolita ), porta che nel 1511 era posizionata a metà della attuale Piazza del Grano. </a:t>
            </a:r>
          </a:p>
          <a:p>
            <a:endParaRPr lang="it-IT" sz="1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87637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276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381328"/>
            <a:ext cx="9144000" cy="476672"/>
          </a:xfrm>
        </p:spPr>
        <p:txBody>
          <a:bodyPr>
            <a:normAutofit/>
          </a:bodyPr>
          <a:lstStyle/>
          <a:p>
            <a:r>
              <a:rPr lang="it-IT" sz="1200" dirty="0" smtClean="0"/>
              <a:t>Acquarello ottocentesco di Sala ( fondo Carlini, D 30 ), Comunale di </a:t>
            </a:r>
            <a:r>
              <a:rPr lang="it-IT" sz="1200" dirty="0" err="1" smtClean="0"/>
              <a:t>TB</a:t>
            </a:r>
            <a:r>
              <a:rPr lang="it-IT" sz="1200" dirty="0" smtClean="0"/>
              <a:t>: Treviso, borgo San Tomaso, chiesa della </a:t>
            </a:r>
            <a:r>
              <a:rPr lang="it-IT" sz="1200" dirty="0" err="1" smtClean="0"/>
              <a:t>Madoneta</a:t>
            </a:r>
            <a:r>
              <a:rPr lang="it-IT" sz="1200" dirty="0" smtClean="0"/>
              <a:t>, e ben visibili il ponte sul Canale delle Convertite che scorre sotto questa chiesetta.</a:t>
            </a:r>
            <a:endParaRPr lang="it-IT" sz="12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36042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68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237312"/>
            <a:ext cx="9036496" cy="620688"/>
          </a:xfrm>
        </p:spPr>
        <p:txBody>
          <a:bodyPr>
            <a:normAutofit fontScale="70000" lnSpcReduction="20000"/>
          </a:bodyPr>
          <a:lstStyle/>
          <a:p>
            <a:r>
              <a:rPr lang="it-IT" sz="2000" dirty="0" smtClean="0"/>
              <a:t>La attuale porta di S. Tommaso, del 1517, fu costruita da Paolo Nani, provveditore di Treviso, che voleva chiamarla Porta Nana. Per l’assoluta proibizione di farsi </a:t>
            </a:r>
            <a:r>
              <a:rPr lang="it-IT" sz="2000" dirty="0" err="1" smtClean="0"/>
              <a:t>reclame</a:t>
            </a:r>
            <a:r>
              <a:rPr lang="it-IT" sz="2000" dirty="0" smtClean="0"/>
              <a:t>, egli si prese la piccola rivincita di mettere sulla porta di San Tommaso la statua di San Paolo. </a:t>
            </a:r>
            <a:endParaRPr lang="it-IT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647"/>
            <a:ext cx="8172400" cy="61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171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373216"/>
            <a:ext cx="9036496" cy="1484784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Girolamo Miani non </a:t>
            </a:r>
            <a:r>
              <a:rPr lang="it-IT" dirty="0" err="1" smtClean="0"/>
              <a:t>potè</a:t>
            </a:r>
            <a:r>
              <a:rPr lang="it-IT" dirty="0" smtClean="0"/>
              <a:t> </a:t>
            </a:r>
            <a:r>
              <a:rPr lang="it-IT" dirty="0" err="1" smtClean="0"/>
              <a:t>recarsiI</a:t>
            </a:r>
            <a:r>
              <a:rPr lang="it-IT" dirty="0" smtClean="0"/>
              <a:t> al Santuario della Madonna Grande il 28 9.155, perché era stato distrutto tutto il presbiterio.</a:t>
            </a:r>
          </a:p>
          <a:p>
            <a:r>
              <a:rPr lang="it-IT" dirty="0" smtClean="0"/>
              <a:t>Portò i ceppi della prigionia, in segno di gratitudine solamente dopo il 1516, a guerra finita.</a:t>
            </a:r>
            <a:endParaRPr lang="it-IT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10082"/>
            <a:ext cx="7177729" cy="538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5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70000" lnSpcReduction="20000"/>
          </a:bodyPr>
          <a:lstStyle/>
          <a:p>
            <a:r>
              <a:rPr lang="it-IT" sz="2000" dirty="0" smtClean="0"/>
              <a:t>Questo campanile porta le lesene solamente dal tetto della chiesa fino alla torre campanaria: la parte bassa è la testimonianza di una vecchia torre.</a:t>
            </a:r>
            <a:endParaRPr lang="it-IT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412427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87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33" y="6525344"/>
            <a:ext cx="8676167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Treviso, Madonna Grande.</a:t>
            </a:r>
            <a:endParaRPr lang="it-IT" sz="2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7" y="0"/>
            <a:ext cx="870045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23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6165304"/>
            <a:ext cx="9036496" cy="661639"/>
          </a:xfrm>
        </p:spPr>
        <p:txBody>
          <a:bodyPr>
            <a:noAutofit/>
          </a:bodyPr>
          <a:lstStyle/>
          <a:p>
            <a:r>
              <a:rPr lang="it-IT" sz="2000" dirty="0" smtClean="0"/>
              <a:t>Questa casetta dà immediatamente l’idea di basamento di vecchia torre. In paese, infatti, dicono che abbia le travi del 1400. Vedremo.</a:t>
            </a:r>
            <a:endParaRPr lang="it-IT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" y="0"/>
            <a:ext cx="8412427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54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76" y="0"/>
            <a:ext cx="8316416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401" y="6309320"/>
            <a:ext cx="9139599" cy="548680"/>
          </a:xfrm>
        </p:spPr>
        <p:txBody>
          <a:bodyPr>
            <a:normAutofit fontScale="92500"/>
          </a:bodyPr>
          <a:lstStyle/>
          <a:p>
            <a:r>
              <a:rPr lang="it-IT" sz="2000" dirty="0" smtClean="0"/>
              <a:t>Le cinque finestre paiono un ricordo di vecchia ... merlatura. Si tratta di una casa torre.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2250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" y="29954"/>
            <a:ext cx="9104061" cy="682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97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3" y="15622"/>
            <a:ext cx="9351704" cy="701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68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763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12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0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731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397</Words>
  <Application>Microsoft Office PowerPoint</Application>
  <PresentationFormat>Presentazione su schermo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2020-06-30T09:46:52Z</dcterms:created>
  <dcterms:modified xsi:type="dcterms:W3CDTF">2020-06-30T09:47:59Z</dcterms:modified>
</cp:coreProperties>
</file>